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700" r:id="rId1"/>
    <p:sldMasterId id="2147486800" r:id="rId2"/>
    <p:sldMasterId id="2147486825" r:id="rId3"/>
  </p:sldMasterIdLst>
  <p:notesMasterIdLst>
    <p:notesMasterId r:id="rId68"/>
  </p:notesMasterIdLst>
  <p:handoutMasterIdLst>
    <p:handoutMasterId r:id="rId69"/>
  </p:handoutMasterIdLst>
  <p:sldIdLst>
    <p:sldId id="530" r:id="rId4"/>
    <p:sldId id="531" r:id="rId5"/>
    <p:sldId id="601" r:id="rId6"/>
    <p:sldId id="602" r:id="rId7"/>
    <p:sldId id="538" r:id="rId8"/>
    <p:sldId id="539" r:id="rId9"/>
    <p:sldId id="540" r:id="rId10"/>
    <p:sldId id="541" r:id="rId11"/>
    <p:sldId id="542" r:id="rId12"/>
    <p:sldId id="543" r:id="rId13"/>
    <p:sldId id="544" r:id="rId14"/>
    <p:sldId id="545" r:id="rId15"/>
    <p:sldId id="546" r:id="rId16"/>
    <p:sldId id="547" r:id="rId17"/>
    <p:sldId id="549" r:id="rId18"/>
    <p:sldId id="550" r:id="rId19"/>
    <p:sldId id="551" r:id="rId20"/>
    <p:sldId id="596" r:id="rId21"/>
    <p:sldId id="552" r:id="rId22"/>
    <p:sldId id="553" r:id="rId23"/>
    <p:sldId id="554" r:id="rId24"/>
    <p:sldId id="555" r:id="rId25"/>
    <p:sldId id="556" r:id="rId26"/>
    <p:sldId id="557" r:id="rId27"/>
    <p:sldId id="559" r:id="rId28"/>
    <p:sldId id="558"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79" r:id="rId49"/>
    <p:sldId id="586" r:id="rId50"/>
    <p:sldId id="587" r:id="rId51"/>
    <p:sldId id="597" r:id="rId52"/>
    <p:sldId id="600" r:id="rId53"/>
    <p:sldId id="589" r:id="rId54"/>
    <p:sldId id="580" r:id="rId55"/>
    <p:sldId id="581" r:id="rId56"/>
    <p:sldId id="590" r:id="rId57"/>
    <p:sldId id="583" r:id="rId58"/>
    <p:sldId id="584" r:id="rId59"/>
    <p:sldId id="592" r:id="rId60"/>
    <p:sldId id="591" r:id="rId61"/>
    <p:sldId id="593" r:id="rId62"/>
    <p:sldId id="594" r:id="rId63"/>
    <p:sldId id="595" r:id="rId64"/>
    <p:sldId id="585" r:id="rId65"/>
    <p:sldId id="599" r:id="rId66"/>
    <p:sldId id="598" r:id="rId67"/>
  </p:sldIdLst>
  <p:sldSz cx="6950075" cy="5029200"/>
  <p:notesSz cx="6946900" cy="9220200"/>
  <p:defaultTextStyle>
    <a:defPPr>
      <a:defRPr lang="en-US"/>
    </a:defPPr>
    <a:lvl1pPr algn="l" rtl="0" fontAlgn="base">
      <a:spcBef>
        <a:spcPct val="0"/>
      </a:spcBef>
      <a:spcAft>
        <a:spcPct val="0"/>
      </a:spcAft>
      <a:defRPr sz="1200" kern="1200">
        <a:solidFill>
          <a:srgbClr val="5F5F5F"/>
        </a:solidFill>
        <a:latin typeface="Arial" charset="0"/>
        <a:ea typeface="+mn-ea"/>
        <a:cs typeface="+mn-cs"/>
      </a:defRPr>
    </a:lvl1pPr>
    <a:lvl2pPr marL="454025" indent="1588" algn="l" rtl="0" fontAlgn="base">
      <a:spcBef>
        <a:spcPct val="0"/>
      </a:spcBef>
      <a:spcAft>
        <a:spcPct val="0"/>
      </a:spcAft>
      <a:defRPr sz="1200" kern="1200">
        <a:solidFill>
          <a:srgbClr val="5F5F5F"/>
        </a:solidFill>
        <a:latin typeface="Arial" charset="0"/>
        <a:ea typeface="+mn-ea"/>
        <a:cs typeface="+mn-cs"/>
      </a:defRPr>
    </a:lvl2pPr>
    <a:lvl3pPr marL="911225" indent="1588" algn="l" rtl="0" fontAlgn="base">
      <a:spcBef>
        <a:spcPct val="0"/>
      </a:spcBef>
      <a:spcAft>
        <a:spcPct val="0"/>
      </a:spcAft>
      <a:defRPr sz="1200" kern="1200">
        <a:solidFill>
          <a:srgbClr val="5F5F5F"/>
        </a:solidFill>
        <a:latin typeface="Arial" charset="0"/>
        <a:ea typeface="+mn-ea"/>
        <a:cs typeface="+mn-cs"/>
      </a:defRPr>
    </a:lvl3pPr>
    <a:lvl4pPr marL="1368425" indent="1588" algn="l" rtl="0" fontAlgn="base">
      <a:spcBef>
        <a:spcPct val="0"/>
      </a:spcBef>
      <a:spcAft>
        <a:spcPct val="0"/>
      </a:spcAft>
      <a:defRPr sz="1200" kern="1200">
        <a:solidFill>
          <a:srgbClr val="5F5F5F"/>
        </a:solidFill>
        <a:latin typeface="Arial" charset="0"/>
        <a:ea typeface="+mn-ea"/>
        <a:cs typeface="+mn-cs"/>
      </a:defRPr>
    </a:lvl4pPr>
    <a:lvl5pPr marL="1825625" indent="1588" algn="l" rtl="0" fontAlgn="base">
      <a:spcBef>
        <a:spcPct val="0"/>
      </a:spcBef>
      <a:spcAft>
        <a:spcPct val="0"/>
      </a:spcAft>
      <a:defRPr sz="1200" kern="1200">
        <a:solidFill>
          <a:srgbClr val="5F5F5F"/>
        </a:solidFill>
        <a:latin typeface="Arial" charset="0"/>
        <a:ea typeface="+mn-ea"/>
        <a:cs typeface="+mn-cs"/>
      </a:defRPr>
    </a:lvl5pPr>
    <a:lvl6pPr marL="2286000" algn="l" defTabSz="914400" rtl="0" eaLnBrk="1" latinLnBrk="0" hangingPunct="1">
      <a:defRPr sz="1200" kern="1200">
        <a:solidFill>
          <a:srgbClr val="5F5F5F"/>
        </a:solidFill>
        <a:latin typeface="Arial" charset="0"/>
        <a:ea typeface="+mn-ea"/>
        <a:cs typeface="+mn-cs"/>
      </a:defRPr>
    </a:lvl6pPr>
    <a:lvl7pPr marL="2743200" algn="l" defTabSz="914400" rtl="0" eaLnBrk="1" latinLnBrk="0" hangingPunct="1">
      <a:defRPr sz="1200" kern="1200">
        <a:solidFill>
          <a:srgbClr val="5F5F5F"/>
        </a:solidFill>
        <a:latin typeface="Arial" charset="0"/>
        <a:ea typeface="+mn-ea"/>
        <a:cs typeface="+mn-cs"/>
      </a:defRPr>
    </a:lvl7pPr>
    <a:lvl8pPr marL="3200400" algn="l" defTabSz="914400" rtl="0" eaLnBrk="1" latinLnBrk="0" hangingPunct="1">
      <a:defRPr sz="1200" kern="1200">
        <a:solidFill>
          <a:srgbClr val="5F5F5F"/>
        </a:solidFill>
        <a:latin typeface="Arial" charset="0"/>
        <a:ea typeface="+mn-ea"/>
        <a:cs typeface="+mn-cs"/>
      </a:defRPr>
    </a:lvl8pPr>
    <a:lvl9pPr marL="3657600" algn="l" defTabSz="914400" rtl="0" eaLnBrk="1" latinLnBrk="0" hangingPunct="1">
      <a:defRPr sz="1200" kern="1200">
        <a:solidFill>
          <a:srgbClr val="5F5F5F"/>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9D35"/>
    <a:srgbClr val="0040CC"/>
    <a:srgbClr val="423793"/>
    <a:srgbClr val="1C5400"/>
    <a:srgbClr val="206000"/>
    <a:srgbClr val="FFFF00"/>
    <a:srgbClr val="330066"/>
    <a:srgbClr val="33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047" autoAdjust="0"/>
  </p:normalViewPr>
  <p:slideViewPr>
    <p:cSldViewPr snapToGrid="0">
      <p:cViewPr varScale="1">
        <p:scale>
          <a:sx n="101" d="100"/>
          <a:sy n="101" d="100"/>
        </p:scale>
        <p:origin x="-900" y="-68"/>
      </p:cViewPr>
      <p:guideLst>
        <p:guide orient="horz" pos="1584"/>
        <p:guide pos="21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4" d="100"/>
          <a:sy n="84" d="100"/>
        </p:scale>
        <p:origin x="-3180" y="-78"/>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929B4-06F5-4344-AE3C-13285FD190D3}" type="doc">
      <dgm:prSet loTypeId="urn:microsoft.com/office/officeart/2005/8/layout/pyramid1" loCatId="pyramid" qsTypeId="urn:microsoft.com/office/officeart/2005/8/quickstyle/simple1" qsCatId="simple" csTypeId="urn:microsoft.com/office/officeart/2005/8/colors/colorful5" csCatId="colorful" phldr="1"/>
      <dgm:spPr/>
    </dgm:pt>
    <dgm:pt modelId="{ED0F0539-C341-4288-B718-5BFA7EB8FBD1}">
      <dgm:prSet phldrT="[Text]" custT="1"/>
      <dgm:spPr>
        <a:ln>
          <a:solidFill>
            <a:srgbClr val="856CA4"/>
          </a:solidFill>
        </a:ln>
      </dgm:spPr>
      <dgm:t>
        <a:bodyPr/>
        <a:lstStyle/>
        <a:p>
          <a:r>
            <a:rPr lang="en-US" sz="3200" b="1" dirty="0" smtClean="0"/>
            <a:t>Title VI, Part B</a:t>
          </a:r>
          <a:endParaRPr lang="en-US" sz="3200" b="1" dirty="0"/>
        </a:p>
      </dgm:t>
    </dgm:pt>
    <dgm:pt modelId="{1F9745C5-3FD0-4D76-BED4-31FD83563868}" type="parTrans" cxnId="{E617354D-EE6E-4BE6-83CE-AD1E571D8A45}">
      <dgm:prSet/>
      <dgm:spPr/>
      <dgm:t>
        <a:bodyPr/>
        <a:lstStyle/>
        <a:p>
          <a:endParaRPr lang="en-US"/>
        </a:p>
      </dgm:t>
    </dgm:pt>
    <dgm:pt modelId="{FD9B1992-A8A0-4FC3-B1EF-218CBD327FFC}" type="sibTrans" cxnId="{E617354D-EE6E-4BE6-83CE-AD1E571D8A45}">
      <dgm:prSet/>
      <dgm:spPr/>
      <dgm:t>
        <a:bodyPr/>
        <a:lstStyle/>
        <a:p>
          <a:endParaRPr lang="en-US"/>
        </a:p>
      </dgm:t>
    </dgm:pt>
    <dgm:pt modelId="{7CB8AE5D-C512-4936-A006-BDD88361F209}">
      <dgm:prSet phldrT="[Text]" custT="1"/>
      <dgm:spPr/>
      <dgm:t>
        <a:bodyPr/>
        <a:lstStyle/>
        <a:p>
          <a:r>
            <a:rPr lang="en-US" sz="3600" b="1" dirty="0" smtClean="0"/>
            <a:t>Federal</a:t>
          </a:r>
          <a:endParaRPr lang="en-US" sz="3600" b="1" dirty="0"/>
        </a:p>
      </dgm:t>
    </dgm:pt>
    <dgm:pt modelId="{C78678DC-B95B-4859-8782-9CBD8DAF4F6D}" type="parTrans" cxnId="{6F397816-870B-49B9-B785-9ADBC7DFDD55}">
      <dgm:prSet/>
      <dgm:spPr/>
      <dgm:t>
        <a:bodyPr/>
        <a:lstStyle/>
        <a:p>
          <a:endParaRPr lang="en-US"/>
        </a:p>
      </dgm:t>
    </dgm:pt>
    <dgm:pt modelId="{E8FE90A4-F1F2-4A7A-808C-F942DFFC3D7C}" type="sibTrans" cxnId="{6F397816-870B-49B9-B785-9ADBC7DFDD55}">
      <dgm:prSet/>
      <dgm:spPr/>
      <dgm:t>
        <a:bodyPr/>
        <a:lstStyle/>
        <a:p>
          <a:endParaRPr lang="en-US"/>
        </a:p>
      </dgm:t>
    </dgm:pt>
    <dgm:pt modelId="{7F79C9F3-59A6-43D7-B208-A2E6F56BBF8D}">
      <dgm:prSet phldrT="[Text]" custT="1"/>
      <dgm:spPr/>
      <dgm:t>
        <a:bodyPr/>
        <a:lstStyle/>
        <a:p>
          <a:r>
            <a:rPr lang="en-US" sz="4000" b="1" dirty="0" smtClean="0"/>
            <a:t>State and Local</a:t>
          </a:r>
          <a:endParaRPr lang="en-US" sz="4000" b="1" dirty="0"/>
        </a:p>
      </dgm:t>
    </dgm:pt>
    <dgm:pt modelId="{17446FBC-716A-46C8-A84E-44521E3B4C7B}" type="parTrans" cxnId="{DCE8CE07-ABF2-4FE2-860F-EB343EC129CF}">
      <dgm:prSet/>
      <dgm:spPr/>
      <dgm:t>
        <a:bodyPr/>
        <a:lstStyle/>
        <a:p>
          <a:endParaRPr lang="en-US"/>
        </a:p>
      </dgm:t>
    </dgm:pt>
    <dgm:pt modelId="{A9995E4B-3547-4FBA-97C7-6919875C1138}" type="sibTrans" cxnId="{DCE8CE07-ABF2-4FE2-860F-EB343EC129CF}">
      <dgm:prSet/>
      <dgm:spPr/>
      <dgm:t>
        <a:bodyPr/>
        <a:lstStyle/>
        <a:p>
          <a:endParaRPr lang="en-US"/>
        </a:p>
      </dgm:t>
    </dgm:pt>
    <dgm:pt modelId="{8EDC16E2-7E8C-46CA-B2D3-2900E138E1D2}" type="pres">
      <dgm:prSet presAssocID="{FB8929B4-06F5-4344-AE3C-13285FD190D3}" presName="Name0" presStyleCnt="0">
        <dgm:presLayoutVars>
          <dgm:dir/>
          <dgm:animLvl val="lvl"/>
          <dgm:resizeHandles val="exact"/>
        </dgm:presLayoutVars>
      </dgm:prSet>
      <dgm:spPr/>
    </dgm:pt>
    <dgm:pt modelId="{3DD58696-0B00-4C16-826C-F318C8D18F24}" type="pres">
      <dgm:prSet presAssocID="{ED0F0539-C341-4288-B718-5BFA7EB8FBD1}" presName="Name8" presStyleCnt="0"/>
      <dgm:spPr/>
    </dgm:pt>
    <dgm:pt modelId="{0E1A7D21-151F-4624-8670-0FC3B72B45FA}" type="pres">
      <dgm:prSet presAssocID="{ED0F0539-C341-4288-B718-5BFA7EB8FBD1}" presName="level" presStyleLbl="node1" presStyleIdx="0" presStyleCnt="3" custScaleX="100000" custLinFactNeighborX="-2778">
        <dgm:presLayoutVars>
          <dgm:chMax val="1"/>
          <dgm:bulletEnabled val="1"/>
        </dgm:presLayoutVars>
      </dgm:prSet>
      <dgm:spPr/>
      <dgm:t>
        <a:bodyPr/>
        <a:lstStyle/>
        <a:p>
          <a:endParaRPr lang="en-US"/>
        </a:p>
      </dgm:t>
    </dgm:pt>
    <dgm:pt modelId="{69F32654-C15B-4B21-9D8D-05ABFFD77B32}" type="pres">
      <dgm:prSet presAssocID="{ED0F0539-C341-4288-B718-5BFA7EB8FBD1}" presName="levelTx" presStyleLbl="revTx" presStyleIdx="0" presStyleCnt="0">
        <dgm:presLayoutVars>
          <dgm:chMax val="1"/>
          <dgm:bulletEnabled val="1"/>
        </dgm:presLayoutVars>
      </dgm:prSet>
      <dgm:spPr/>
      <dgm:t>
        <a:bodyPr/>
        <a:lstStyle/>
        <a:p>
          <a:endParaRPr lang="en-US"/>
        </a:p>
      </dgm:t>
    </dgm:pt>
    <dgm:pt modelId="{BEE3BBE9-58B8-40A7-AFC6-6F5129D03516}" type="pres">
      <dgm:prSet presAssocID="{7CB8AE5D-C512-4936-A006-BDD88361F209}" presName="Name8" presStyleCnt="0"/>
      <dgm:spPr/>
    </dgm:pt>
    <dgm:pt modelId="{92815DFC-B374-4DD0-AE00-93FF6D92E825}" type="pres">
      <dgm:prSet presAssocID="{7CB8AE5D-C512-4936-A006-BDD88361F209}" presName="level" presStyleLbl="node1" presStyleIdx="1" presStyleCnt="3" custLinFactNeighborX="-1389" custLinFactNeighborY="-109">
        <dgm:presLayoutVars>
          <dgm:chMax val="1"/>
          <dgm:bulletEnabled val="1"/>
        </dgm:presLayoutVars>
      </dgm:prSet>
      <dgm:spPr/>
      <dgm:t>
        <a:bodyPr/>
        <a:lstStyle/>
        <a:p>
          <a:endParaRPr lang="en-US"/>
        </a:p>
      </dgm:t>
    </dgm:pt>
    <dgm:pt modelId="{F63C9CE9-46FE-426B-B959-053579D07D9C}" type="pres">
      <dgm:prSet presAssocID="{7CB8AE5D-C512-4936-A006-BDD88361F209}" presName="levelTx" presStyleLbl="revTx" presStyleIdx="0" presStyleCnt="0">
        <dgm:presLayoutVars>
          <dgm:chMax val="1"/>
          <dgm:bulletEnabled val="1"/>
        </dgm:presLayoutVars>
      </dgm:prSet>
      <dgm:spPr/>
      <dgm:t>
        <a:bodyPr/>
        <a:lstStyle/>
        <a:p>
          <a:endParaRPr lang="en-US"/>
        </a:p>
      </dgm:t>
    </dgm:pt>
    <dgm:pt modelId="{C6E10A75-88C6-4DE3-BAAF-5DCA53B5A5CA}" type="pres">
      <dgm:prSet presAssocID="{7F79C9F3-59A6-43D7-B208-A2E6F56BBF8D}" presName="Name8" presStyleCnt="0"/>
      <dgm:spPr/>
    </dgm:pt>
    <dgm:pt modelId="{3C0D7EB2-FB68-45D1-89D3-B3A8CC9CA7C6}" type="pres">
      <dgm:prSet presAssocID="{7F79C9F3-59A6-43D7-B208-A2E6F56BBF8D}" presName="level" presStyleLbl="node1" presStyleIdx="2" presStyleCnt="3">
        <dgm:presLayoutVars>
          <dgm:chMax val="1"/>
          <dgm:bulletEnabled val="1"/>
        </dgm:presLayoutVars>
      </dgm:prSet>
      <dgm:spPr/>
      <dgm:t>
        <a:bodyPr/>
        <a:lstStyle/>
        <a:p>
          <a:endParaRPr lang="en-US"/>
        </a:p>
      </dgm:t>
    </dgm:pt>
    <dgm:pt modelId="{0F0EFB70-6979-4DE5-A5FD-1135AB790B1F}" type="pres">
      <dgm:prSet presAssocID="{7F79C9F3-59A6-43D7-B208-A2E6F56BBF8D}" presName="levelTx" presStyleLbl="revTx" presStyleIdx="0" presStyleCnt="0">
        <dgm:presLayoutVars>
          <dgm:chMax val="1"/>
          <dgm:bulletEnabled val="1"/>
        </dgm:presLayoutVars>
      </dgm:prSet>
      <dgm:spPr/>
      <dgm:t>
        <a:bodyPr/>
        <a:lstStyle/>
        <a:p>
          <a:endParaRPr lang="en-US"/>
        </a:p>
      </dgm:t>
    </dgm:pt>
  </dgm:ptLst>
  <dgm:cxnLst>
    <dgm:cxn modelId="{1D5D0EEC-3392-4929-B258-1F8F3C3E0743}" type="presOf" srcId="{7CB8AE5D-C512-4936-A006-BDD88361F209}" destId="{92815DFC-B374-4DD0-AE00-93FF6D92E825}" srcOrd="0" destOrd="0" presId="urn:microsoft.com/office/officeart/2005/8/layout/pyramid1"/>
    <dgm:cxn modelId="{DCE8CE07-ABF2-4FE2-860F-EB343EC129CF}" srcId="{FB8929B4-06F5-4344-AE3C-13285FD190D3}" destId="{7F79C9F3-59A6-43D7-B208-A2E6F56BBF8D}" srcOrd="2" destOrd="0" parTransId="{17446FBC-716A-46C8-A84E-44521E3B4C7B}" sibTransId="{A9995E4B-3547-4FBA-97C7-6919875C1138}"/>
    <dgm:cxn modelId="{6855E05A-33C5-4187-A576-6A4D60022EE9}" type="presOf" srcId="{7F79C9F3-59A6-43D7-B208-A2E6F56BBF8D}" destId="{3C0D7EB2-FB68-45D1-89D3-B3A8CC9CA7C6}" srcOrd="0" destOrd="0" presId="urn:microsoft.com/office/officeart/2005/8/layout/pyramid1"/>
    <dgm:cxn modelId="{D82AE259-5167-429A-902C-714416098C68}" type="presOf" srcId="{ED0F0539-C341-4288-B718-5BFA7EB8FBD1}" destId="{0E1A7D21-151F-4624-8670-0FC3B72B45FA}" srcOrd="0" destOrd="0" presId="urn:microsoft.com/office/officeart/2005/8/layout/pyramid1"/>
    <dgm:cxn modelId="{2AFB44D4-98FE-4F8F-8030-D560247C2F41}" type="presOf" srcId="{FB8929B4-06F5-4344-AE3C-13285FD190D3}" destId="{8EDC16E2-7E8C-46CA-B2D3-2900E138E1D2}" srcOrd="0" destOrd="0" presId="urn:microsoft.com/office/officeart/2005/8/layout/pyramid1"/>
    <dgm:cxn modelId="{6F397816-870B-49B9-B785-9ADBC7DFDD55}" srcId="{FB8929B4-06F5-4344-AE3C-13285FD190D3}" destId="{7CB8AE5D-C512-4936-A006-BDD88361F209}" srcOrd="1" destOrd="0" parTransId="{C78678DC-B95B-4859-8782-9CBD8DAF4F6D}" sibTransId="{E8FE90A4-F1F2-4A7A-808C-F942DFFC3D7C}"/>
    <dgm:cxn modelId="{42A3F5B1-1CCC-46A0-B43C-28F757D3540F}" type="presOf" srcId="{7F79C9F3-59A6-43D7-B208-A2E6F56BBF8D}" destId="{0F0EFB70-6979-4DE5-A5FD-1135AB790B1F}" srcOrd="1" destOrd="0" presId="urn:microsoft.com/office/officeart/2005/8/layout/pyramid1"/>
    <dgm:cxn modelId="{C76779CA-7441-46D2-83ED-61311C7ABFBA}" type="presOf" srcId="{7CB8AE5D-C512-4936-A006-BDD88361F209}" destId="{F63C9CE9-46FE-426B-B959-053579D07D9C}" srcOrd="1" destOrd="0" presId="urn:microsoft.com/office/officeart/2005/8/layout/pyramid1"/>
    <dgm:cxn modelId="{E617354D-EE6E-4BE6-83CE-AD1E571D8A45}" srcId="{FB8929B4-06F5-4344-AE3C-13285FD190D3}" destId="{ED0F0539-C341-4288-B718-5BFA7EB8FBD1}" srcOrd="0" destOrd="0" parTransId="{1F9745C5-3FD0-4D76-BED4-31FD83563868}" sibTransId="{FD9B1992-A8A0-4FC3-B1EF-218CBD327FFC}"/>
    <dgm:cxn modelId="{66E088DE-384A-490B-95B8-467C9E90B07E}" type="presOf" srcId="{ED0F0539-C341-4288-B718-5BFA7EB8FBD1}" destId="{69F32654-C15B-4B21-9D8D-05ABFFD77B32}" srcOrd="1" destOrd="0" presId="urn:microsoft.com/office/officeart/2005/8/layout/pyramid1"/>
    <dgm:cxn modelId="{E237100C-F4B5-4A96-BF35-B011D9E5A14C}" type="presParOf" srcId="{8EDC16E2-7E8C-46CA-B2D3-2900E138E1D2}" destId="{3DD58696-0B00-4C16-826C-F318C8D18F24}" srcOrd="0" destOrd="0" presId="urn:microsoft.com/office/officeart/2005/8/layout/pyramid1"/>
    <dgm:cxn modelId="{81EBDF27-1958-4D35-BB39-225B3A4C76AD}" type="presParOf" srcId="{3DD58696-0B00-4C16-826C-F318C8D18F24}" destId="{0E1A7D21-151F-4624-8670-0FC3B72B45FA}" srcOrd="0" destOrd="0" presId="urn:microsoft.com/office/officeart/2005/8/layout/pyramid1"/>
    <dgm:cxn modelId="{4D8BB00F-E2B7-4718-9E51-EC6D163A7B5B}" type="presParOf" srcId="{3DD58696-0B00-4C16-826C-F318C8D18F24}" destId="{69F32654-C15B-4B21-9D8D-05ABFFD77B32}" srcOrd="1" destOrd="0" presId="urn:microsoft.com/office/officeart/2005/8/layout/pyramid1"/>
    <dgm:cxn modelId="{486BB5CE-E626-40DF-B99B-C9AE5D73E32D}" type="presParOf" srcId="{8EDC16E2-7E8C-46CA-B2D3-2900E138E1D2}" destId="{BEE3BBE9-58B8-40A7-AFC6-6F5129D03516}" srcOrd="1" destOrd="0" presId="urn:microsoft.com/office/officeart/2005/8/layout/pyramid1"/>
    <dgm:cxn modelId="{551B93DE-EE39-433D-8D81-FC9BF2BB0455}" type="presParOf" srcId="{BEE3BBE9-58B8-40A7-AFC6-6F5129D03516}" destId="{92815DFC-B374-4DD0-AE00-93FF6D92E825}" srcOrd="0" destOrd="0" presId="urn:microsoft.com/office/officeart/2005/8/layout/pyramid1"/>
    <dgm:cxn modelId="{BB68DB26-7369-4E63-850B-C540D10672FB}" type="presParOf" srcId="{BEE3BBE9-58B8-40A7-AFC6-6F5129D03516}" destId="{F63C9CE9-46FE-426B-B959-053579D07D9C}" srcOrd="1" destOrd="0" presId="urn:microsoft.com/office/officeart/2005/8/layout/pyramid1"/>
    <dgm:cxn modelId="{A3033976-869E-4879-873C-00C7931851F3}" type="presParOf" srcId="{8EDC16E2-7E8C-46CA-B2D3-2900E138E1D2}" destId="{C6E10A75-88C6-4DE3-BAAF-5DCA53B5A5CA}" srcOrd="2" destOrd="0" presId="urn:microsoft.com/office/officeart/2005/8/layout/pyramid1"/>
    <dgm:cxn modelId="{F1579720-EF62-402B-B679-0F2C72C5CFA8}" type="presParOf" srcId="{C6E10A75-88C6-4DE3-BAAF-5DCA53B5A5CA}" destId="{3C0D7EB2-FB68-45D1-89D3-B3A8CC9CA7C6}" srcOrd="0" destOrd="0" presId="urn:microsoft.com/office/officeart/2005/8/layout/pyramid1"/>
    <dgm:cxn modelId="{727421C6-AD85-4BFA-8CF4-69C84BB4909E}" type="presParOf" srcId="{C6E10A75-88C6-4DE3-BAAF-5DCA53B5A5CA}" destId="{0F0EFB70-6979-4DE5-A5FD-1135AB790B1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A7D21-151F-4624-8670-0FC3B72B45FA}">
      <dsp:nvSpPr>
        <dsp:cNvPr id="0" name=""/>
        <dsp:cNvSpPr/>
      </dsp:nvSpPr>
      <dsp:spPr>
        <a:xfrm>
          <a:off x="2027100" y="0"/>
          <a:ext cx="2085022" cy="1062884"/>
        </a:xfrm>
        <a:prstGeom prst="trapezoid">
          <a:avLst>
            <a:gd name="adj" fmla="val 98083"/>
          </a:avLst>
        </a:prstGeom>
        <a:solidFill>
          <a:schemeClr val="accent5">
            <a:hueOff val="0"/>
            <a:satOff val="0"/>
            <a:lumOff val="0"/>
            <a:alphaOff val="0"/>
          </a:schemeClr>
        </a:solidFill>
        <a:ln w="25400" cap="flat" cmpd="sng" algn="ctr">
          <a:solidFill>
            <a:srgbClr val="856C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Title VI, Part B</a:t>
          </a:r>
          <a:endParaRPr lang="en-US" sz="3200" b="1" kern="1200" dirty="0"/>
        </a:p>
      </dsp:txBody>
      <dsp:txXfrm>
        <a:off x="2027100" y="0"/>
        <a:ext cx="2085022" cy="1062884"/>
      </dsp:txXfrm>
    </dsp:sp>
    <dsp:sp modelId="{92815DFC-B374-4DD0-AE00-93FF6D92E825}">
      <dsp:nvSpPr>
        <dsp:cNvPr id="0" name=""/>
        <dsp:cNvSpPr/>
      </dsp:nvSpPr>
      <dsp:spPr>
        <a:xfrm>
          <a:off x="984589" y="1061725"/>
          <a:ext cx="4170045" cy="1062884"/>
        </a:xfrm>
        <a:prstGeom prst="trapezoid">
          <a:avLst>
            <a:gd name="adj" fmla="val 98083"/>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Federal</a:t>
          </a:r>
          <a:endParaRPr lang="en-US" sz="3600" b="1" kern="1200" dirty="0"/>
        </a:p>
      </dsp:txBody>
      <dsp:txXfrm>
        <a:off x="1714347" y="1061725"/>
        <a:ext cx="2710529" cy="1062884"/>
      </dsp:txXfrm>
    </dsp:sp>
    <dsp:sp modelId="{3C0D7EB2-FB68-45D1-89D3-B3A8CC9CA7C6}">
      <dsp:nvSpPr>
        <dsp:cNvPr id="0" name=""/>
        <dsp:cNvSpPr/>
      </dsp:nvSpPr>
      <dsp:spPr>
        <a:xfrm>
          <a:off x="0" y="2125768"/>
          <a:ext cx="6255068" cy="1062884"/>
        </a:xfrm>
        <a:prstGeom prst="trapezoid">
          <a:avLst>
            <a:gd name="adj" fmla="val 98083"/>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t>State and Local</a:t>
          </a:r>
          <a:endParaRPr lang="en-US" sz="4000" b="1" kern="1200" dirty="0"/>
        </a:p>
      </dsp:txBody>
      <dsp:txXfrm>
        <a:off x="1094636" y="2125768"/>
        <a:ext cx="4065794" cy="10628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3"/>
          </p:nvPr>
        </p:nvSpPr>
        <p:spPr>
          <a:xfrm>
            <a:off x="1789862" y="8578158"/>
            <a:ext cx="3255311" cy="461325"/>
          </a:xfrm>
          <a:prstGeom prst="rect">
            <a:avLst/>
          </a:prstGeom>
        </p:spPr>
        <p:txBody>
          <a:bodyPr vert="horz" lIns="90654" tIns="45327" rIns="90654" bIns="45327" rtlCol="0" anchor="b"/>
          <a:lstStyle>
            <a:lvl1pPr algn="r" fontAlgn="auto">
              <a:spcBef>
                <a:spcPts val="0"/>
              </a:spcBef>
              <a:spcAft>
                <a:spcPts val="0"/>
              </a:spcAft>
              <a:defRPr sz="800">
                <a:latin typeface="Times New Roman" pitchFamily="18" charset="0"/>
                <a:cs typeface="Times New Roman" pitchFamily="18" charset="0"/>
              </a:defRPr>
            </a:lvl1pPr>
          </a:lstStyle>
          <a:p>
            <a:pPr algn="ctr">
              <a:defRPr/>
            </a:pPr>
            <a:r>
              <a:rPr lang="en-US" dirty="0"/>
              <a:t>Dr. John D. Barge, State School Superintendent</a:t>
            </a:r>
          </a:p>
          <a:p>
            <a:pPr algn="ctr">
              <a:defRPr/>
            </a:pPr>
            <a:r>
              <a:rPr lang="en-US" dirty="0"/>
              <a:t>January 24, 2014 </a:t>
            </a:r>
            <a:r>
              <a:rPr lang="en-US" dirty="0" smtClean="0"/>
              <a:t>· page </a:t>
            </a:r>
            <a:fld id="{A2AEC86A-C35F-4230-959E-8C4129AD0445}" type="slidenum">
              <a:rPr lang="en-US" smtClean="0"/>
              <a:pPr algn="ctr">
                <a:defRPr/>
              </a:pPr>
              <a:t>‹#›</a:t>
            </a:fld>
            <a:r>
              <a:rPr lang="en-US" dirty="0" smtClean="0"/>
              <a:t> of 22</a:t>
            </a:r>
            <a:endParaRPr lang="en-US" dirty="0"/>
          </a:p>
        </p:txBody>
      </p:sp>
    </p:spTree>
    <p:extLst>
      <p:ext uri="{BB962C8B-B14F-4D97-AF65-F5344CB8AC3E}">
        <p14:creationId xmlns:p14="http://schemas.microsoft.com/office/powerpoint/2010/main" val="30507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3010953" cy="459750"/>
          </a:xfrm>
          <a:prstGeom prst="rect">
            <a:avLst/>
          </a:prstGeom>
          <a:noFill/>
          <a:ln w="9525">
            <a:noFill/>
            <a:miter lim="800000"/>
            <a:headEnd/>
            <a:tailEnd/>
          </a:ln>
          <a:effectLst/>
        </p:spPr>
        <p:txBody>
          <a:bodyPr vert="horz" wrap="square" lIns="92357" tIns="46179" rIns="92357" bIns="46179" numCol="1" anchor="t" anchorCtr="0" compatLnSpc="1">
            <a:prstTxWarp prst="textNoShape">
              <a:avLst/>
            </a:prstTxWarp>
          </a:bodyPr>
          <a:lstStyle>
            <a:lvl1pPr defTabSz="923737"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250883" name="Rectangle 3"/>
          <p:cNvSpPr>
            <a:spLocks noGrp="1" noChangeArrowheads="1"/>
          </p:cNvSpPr>
          <p:nvPr>
            <p:ph type="dt" idx="1"/>
          </p:nvPr>
        </p:nvSpPr>
        <p:spPr bwMode="auto">
          <a:xfrm>
            <a:off x="3935948" y="0"/>
            <a:ext cx="3010953" cy="459750"/>
          </a:xfrm>
          <a:prstGeom prst="rect">
            <a:avLst/>
          </a:prstGeom>
          <a:noFill/>
          <a:ln w="9525">
            <a:noFill/>
            <a:miter lim="800000"/>
            <a:headEnd/>
            <a:tailEnd/>
          </a:ln>
          <a:effectLst/>
        </p:spPr>
        <p:txBody>
          <a:bodyPr vert="horz" wrap="square" lIns="92357" tIns="46179" rIns="92357" bIns="46179" numCol="1" anchor="t" anchorCtr="0" compatLnSpc="1">
            <a:prstTxWarp prst="textNoShape">
              <a:avLst/>
            </a:prstTxWarp>
          </a:bodyPr>
          <a:lstStyle>
            <a:lvl1pPr algn="r" defTabSz="923737"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085850" y="692150"/>
            <a:ext cx="47752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5" name="Rectangle 5"/>
          <p:cNvSpPr>
            <a:spLocks noGrp="1" noChangeArrowheads="1"/>
          </p:cNvSpPr>
          <p:nvPr>
            <p:ph type="body" sz="quarter" idx="3"/>
          </p:nvPr>
        </p:nvSpPr>
        <p:spPr bwMode="auto">
          <a:xfrm>
            <a:off x="924995" y="4380225"/>
            <a:ext cx="5096910" cy="4147201"/>
          </a:xfrm>
          <a:prstGeom prst="rect">
            <a:avLst/>
          </a:prstGeom>
          <a:noFill/>
          <a:ln w="9525">
            <a:noFill/>
            <a:miter lim="800000"/>
            <a:headEnd/>
            <a:tailEnd/>
          </a:ln>
          <a:effectLst/>
        </p:spPr>
        <p:txBody>
          <a:bodyPr vert="horz" wrap="square" lIns="92357" tIns="46179" rIns="92357" bIns="461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0886" name="Rectangle 6"/>
          <p:cNvSpPr>
            <a:spLocks noGrp="1" noChangeArrowheads="1"/>
          </p:cNvSpPr>
          <p:nvPr>
            <p:ph type="ftr" sz="quarter" idx="4"/>
          </p:nvPr>
        </p:nvSpPr>
        <p:spPr bwMode="auto">
          <a:xfrm>
            <a:off x="0" y="8760450"/>
            <a:ext cx="3010953" cy="459750"/>
          </a:xfrm>
          <a:prstGeom prst="rect">
            <a:avLst/>
          </a:prstGeom>
          <a:noFill/>
          <a:ln w="9525">
            <a:noFill/>
            <a:miter lim="800000"/>
            <a:headEnd/>
            <a:tailEnd/>
          </a:ln>
          <a:effectLst/>
        </p:spPr>
        <p:txBody>
          <a:bodyPr vert="horz" wrap="square" lIns="92357" tIns="46179" rIns="92357" bIns="46179" numCol="1" anchor="b" anchorCtr="0" compatLnSpc="1">
            <a:prstTxWarp prst="textNoShape">
              <a:avLst/>
            </a:prstTxWarp>
          </a:bodyPr>
          <a:lstStyle>
            <a:lvl1pPr defTabSz="923737"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250887" name="Rectangle 7"/>
          <p:cNvSpPr>
            <a:spLocks noGrp="1" noChangeArrowheads="1"/>
          </p:cNvSpPr>
          <p:nvPr>
            <p:ph type="sldNum" sz="quarter" idx="5"/>
          </p:nvPr>
        </p:nvSpPr>
        <p:spPr bwMode="auto">
          <a:xfrm>
            <a:off x="3935948" y="8760450"/>
            <a:ext cx="3010953" cy="459750"/>
          </a:xfrm>
          <a:prstGeom prst="rect">
            <a:avLst/>
          </a:prstGeom>
          <a:noFill/>
          <a:ln w="9525">
            <a:noFill/>
            <a:miter lim="800000"/>
            <a:headEnd/>
            <a:tailEnd/>
          </a:ln>
          <a:effectLst/>
        </p:spPr>
        <p:txBody>
          <a:bodyPr vert="horz" wrap="square" lIns="92357" tIns="46179" rIns="92357" bIns="46179" numCol="1" anchor="b" anchorCtr="0" compatLnSpc="1">
            <a:prstTxWarp prst="textNoShape">
              <a:avLst/>
            </a:prstTxWarp>
          </a:bodyPr>
          <a:lstStyle>
            <a:lvl1pPr algn="r" defTabSz="923737" eaLnBrk="0" hangingPunct="0">
              <a:lnSpc>
                <a:spcPct val="100000"/>
              </a:lnSpc>
              <a:spcBef>
                <a:spcPct val="0"/>
              </a:spcBef>
              <a:buFontTx/>
              <a:buNone/>
              <a:defRPr sz="1300">
                <a:solidFill>
                  <a:schemeClr val="tx1"/>
                </a:solidFill>
                <a:latin typeface="Times" pitchFamily="18" charset="0"/>
              </a:defRPr>
            </a:lvl1pPr>
          </a:lstStyle>
          <a:p>
            <a:pPr>
              <a:defRPr/>
            </a:pPr>
            <a:fld id="{88BC9464-4D8F-476D-A274-386D35909931}" type="slidenum">
              <a:rPr lang="en-US"/>
              <a:pPr>
                <a:defRPr/>
              </a:pPr>
              <a:t>‹#›</a:t>
            </a:fld>
            <a:endParaRPr lang="en-US" dirty="0"/>
          </a:p>
        </p:txBody>
      </p:sp>
    </p:spTree>
    <p:extLst>
      <p:ext uri="{BB962C8B-B14F-4D97-AF65-F5344CB8AC3E}">
        <p14:creationId xmlns:p14="http://schemas.microsoft.com/office/powerpoint/2010/main" val="3724755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402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122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5724" algn="l" defTabSz="914291" rtl="0" eaLnBrk="1" latinLnBrk="0" hangingPunct="1">
      <a:defRPr sz="1200" kern="1200">
        <a:solidFill>
          <a:schemeClr val="tx1"/>
        </a:solidFill>
        <a:latin typeface="+mn-lt"/>
        <a:ea typeface="+mn-ea"/>
        <a:cs typeface="+mn-cs"/>
      </a:defRPr>
    </a:lvl6pPr>
    <a:lvl7pPr marL="2742870" algn="l" defTabSz="914291" rtl="0" eaLnBrk="1" latinLnBrk="0" hangingPunct="1">
      <a:defRPr sz="1200" kern="1200">
        <a:solidFill>
          <a:schemeClr val="tx1"/>
        </a:solidFill>
        <a:latin typeface="+mn-lt"/>
        <a:ea typeface="+mn-ea"/>
        <a:cs typeface="+mn-cs"/>
      </a:defRPr>
    </a:lvl7pPr>
    <a:lvl8pPr marL="3200012" algn="l" defTabSz="914291" rtl="0" eaLnBrk="1" latinLnBrk="0" hangingPunct="1">
      <a:defRPr sz="1200" kern="1200">
        <a:solidFill>
          <a:schemeClr val="tx1"/>
        </a:solidFill>
        <a:latin typeface="+mn-lt"/>
        <a:ea typeface="+mn-ea"/>
        <a:cs typeface="+mn-cs"/>
      </a:defRPr>
    </a:lvl8pPr>
    <a:lvl9pPr marL="3657157" algn="l" defTabSz="9142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218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218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5A0F307C-478C-4443-9DC1-E1F625378C8D}" type="slidenum">
              <a:rPr lang="en-US" sz="1300">
                <a:solidFill>
                  <a:srgbClr val="000000"/>
                </a:solidFill>
                <a:latin typeface="Times" pitchFamily="18" charset="0"/>
              </a:rPr>
              <a:pPr/>
              <a:t>1</a:t>
            </a:fld>
            <a:endParaRPr lang="en-US" sz="1300">
              <a:solidFill>
                <a:srgbClr val="000000"/>
              </a:solidFill>
              <a:latin typeface="Times" pitchFamily="18" charset="0"/>
            </a:endParaRPr>
          </a:p>
        </p:txBody>
      </p:sp>
      <p:sp>
        <p:nvSpPr>
          <p:cNvPr id="121861" name="Rectangle 2"/>
          <p:cNvSpPr>
            <a:spLocks noGrp="1" noRot="1" noChangeAspect="1" noChangeArrowheads="1" noTextEdit="1"/>
          </p:cNvSpPr>
          <p:nvPr>
            <p:ph type="sldImg"/>
          </p:nvPr>
        </p:nvSpPr>
        <p:spPr>
          <a:xfrm>
            <a:off x="1085850" y="690563"/>
            <a:ext cx="4775200" cy="3457575"/>
          </a:xfrm>
          <a:ln/>
        </p:spPr>
      </p:sp>
      <p:sp>
        <p:nvSpPr>
          <p:cNvPr id="1218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10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10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CC12A03B-32E7-490E-B51F-641C051287C1}" type="slidenum">
              <a:rPr lang="en-US" sz="1300">
                <a:solidFill>
                  <a:srgbClr val="000000"/>
                </a:solidFill>
                <a:latin typeface="Times" pitchFamily="18" charset="0"/>
              </a:rPr>
              <a:pPr/>
              <a:t>10</a:t>
            </a:fld>
            <a:endParaRPr lang="en-US" sz="1300">
              <a:solidFill>
                <a:srgbClr val="000000"/>
              </a:solidFill>
              <a:latin typeface="Times" pitchFamily="18" charset="0"/>
            </a:endParaRPr>
          </a:p>
        </p:txBody>
      </p:sp>
      <p:sp>
        <p:nvSpPr>
          <p:cNvPr id="131077" name="Rectangle 2"/>
          <p:cNvSpPr>
            <a:spLocks noGrp="1" noRot="1" noChangeAspect="1" noChangeArrowheads="1" noTextEdit="1"/>
          </p:cNvSpPr>
          <p:nvPr>
            <p:ph type="sldImg"/>
          </p:nvPr>
        </p:nvSpPr>
        <p:spPr>
          <a:ln/>
        </p:spPr>
      </p:sp>
      <p:sp>
        <p:nvSpPr>
          <p:cNvPr id="1310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320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321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6A375457-D725-419A-8D0F-A1A9BA234CF1}" type="slidenum">
              <a:rPr lang="en-US" sz="1300">
                <a:solidFill>
                  <a:schemeClr val="tx1"/>
                </a:solidFill>
                <a:latin typeface="Times" pitchFamily="18" charset="0"/>
              </a:rPr>
              <a:pPr/>
              <a:t>11</a:t>
            </a:fld>
            <a:endParaRPr lang="en-US" sz="1300">
              <a:solidFill>
                <a:schemeClr val="tx1"/>
              </a:solidFill>
              <a:latin typeface="Times" pitchFamily="18" charset="0"/>
            </a:endParaRPr>
          </a:p>
        </p:txBody>
      </p:sp>
      <p:sp>
        <p:nvSpPr>
          <p:cNvPr id="132101" name="Rectangle 2"/>
          <p:cNvSpPr>
            <a:spLocks noGrp="1" noRot="1" noChangeAspect="1" noChangeArrowheads="1" noTextEdit="1"/>
          </p:cNvSpPr>
          <p:nvPr>
            <p:ph type="sldImg"/>
          </p:nvPr>
        </p:nvSpPr>
        <p:spPr>
          <a:ln/>
        </p:spPr>
      </p:sp>
      <p:sp>
        <p:nvSpPr>
          <p:cNvPr id="1321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31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3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D40EF4AC-45E9-4540-B673-5BFE8D6F8295}" type="slidenum">
              <a:rPr lang="en-US" sz="1300">
                <a:solidFill>
                  <a:srgbClr val="000000"/>
                </a:solidFill>
                <a:latin typeface="Times" pitchFamily="18" charset="0"/>
              </a:rPr>
              <a:pPr/>
              <a:t>12</a:t>
            </a:fld>
            <a:endParaRPr lang="en-US" sz="1300">
              <a:solidFill>
                <a:srgbClr val="000000"/>
              </a:solidFill>
              <a:latin typeface="Times" pitchFamily="18" charset="0"/>
            </a:endParaRPr>
          </a:p>
        </p:txBody>
      </p:sp>
      <p:sp>
        <p:nvSpPr>
          <p:cNvPr id="133125" name="Rectangle 2"/>
          <p:cNvSpPr>
            <a:spLocks noGrp="1" noRot="1" noChangeAspect="1" noChangeArrowheads="1" noTextEdit="1"/>
          </p:cNvSpPr>
          <p:nvPr>
            <p:ph type="sldImg"/>
          </p:nvPr>
        </p:nvSpPr>
        <p:spPr>
          <a:ln/>
        </p:spPr>
      </p:sp>
      <p:sp>
        <p:nvSpPr>
          <p:cNvPr id="133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341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341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C3723F47-145E-4555-B769-DDDC4FF9B8C0}" type="slidenum">
              <a:rPr lang="en-US" sz="1300">
                <a:solidFill>
                  <a:schemeClr val="tx1"/>
                </a:solidFill>
                <a:latin typeface="Times" pitchFamily="18" charset="0"/>
              </a:rPr>
              <a:pPr/>
              <a:t>13</a:t>
            </a:fld>
            <a:endParaRPr lang="en-US" sz="1300">
              <a:solidFill>
                <a:schemeClr val="tx1"/>
              </a:solidFill>
              <a:latin typeface="Times" pitchFamily="18" charset="0"/>
            </a:endParaRPr>
          </a:p>
        </p:txBody>
      </p:sp>
      <p:sp>
        <p:nvSpPr>
          <p:cNvPr id="134149" name="Rectangle 2"/>
          <p:cNvSpPr>
            <a:spLocks noGrp="1" noRot="1" noChangeAspect="1" noChangeArrowheads="1" noTextEdit="1"/>
          </p:cNvSpPr>
          <p:nvPr>
            <p:ph type="sldImg"/>
          </p:nvPr>
        </p:nvSpPr>
        <p:spPr>
          <a:ln/>
        </p:spPr>
      </p:sp>
      <p:sp>
        <p:nvSpPr>
          <p:cNvPr id="1341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51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5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2754413D-9D87-4C63-81DB-F50DE7604814}" type="slidenum">
              <a:rPr lang="en-US" sz="1300">
                <a:solidFill>
                  <a:srgbClr val="000000"/>
                </a:solidFill>
                <a:latin typeface="Times" pitchFamily="18" charset="0"/>
              </a:rPr>
              <a:pPr/>
              <a:t>14</a:t>
            </a:fld>
            <a:endParaRPr lang="en-US" sz="1300">
              <a:solidFill>
                <a:srgbClr val="000000"/>
              </a:solidFill>
              <a:latin typeface="Times" pitchFamily="18" charset="0"/>
            </a:endParaRPr>
          </a:p>
        </p:txBody>
      </p:sp>
      <p:sp>
        <p:nvSpPr>
          <p:cNvPr id="135173" name="Rectangle 2"/>
          <p:cNvSpPr>
            <a:spLocks noGrp="1" noRot="1" noChangeAspect="1" noChangeArrowheads="1" noTextEdit="1"/>
          </p:cNvSpPr>
          <p:nvPr>
            <p:ph type="sldImg"/>
          </p:nvPr>
        </p:nvSpPr>
        <p:spPr>
          <a:ln/>
        </p:spPr>
      </p:sp>
      <p:sp>
        <p:nvSpPr>
          <p:cNvPr id="135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61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61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3C5AB4CE-0B62-4EAE-925E-C33DDA026093}" type="slidenum">
              <a:rPr lang="en-US" sz="1300">
                <a:solidFill>
                  <a:srgbClr val="000000"/>
                </a:solidFill>
                <a:latin typeface="Times" pitchFamily="18" charset="0"/>
              </a:rPr>
              <a:pPr/>
              <a:t>15</a:t>
            </a:fld>
            <a:endParaRPr lang="en-US" sz="1300">
              <a:solidFill>
                <a:srgbClr val="000000"/>
              </a:solidFill>
              <a:latin typeface="Times" pitchFamily="18" charset="0"/>
            </a:endParaRPr>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72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72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605CADC5-BE17-4C3B-9E72-7469D2BE5C73}" type="slidenum">
              <a:rPr lang="en-US" sz="1300">
                <a:solidFill>
                  <a:srgbClr val="000000"/>
                </a:solidFill>
                <a:latin typeface="Times" pitchFamily="18" charset="0"/>
              </a:rPr>
              <a:pPr/>
              <a:t>16</a:t>
            </a:fld>
            <a:endParaRPr lang="en-US" sz="1300">
              <a:solidFill>
                <a:srgbClr val="000000"/>
              </a:solidFill>
              <a:latin typeface="Times" pitchFamily="18" charset="0"/>
            </a:endParaRPr>
          </a:p>
        </p:txBody>
      </p:sp>
      <p:sp>
        <p:nvSpPr>
          <p:cNvPr id="137221" name="Rectangle 2"/>
          <p:cNvSpPr>
            <a:spLocks noGrp="1" noRot="1" noChangeAspect="1" noChangeArrowheads="1" noTextEdit="1"/>
          </p:cNvSpPr>
          <p:nvPr>
            <p:ph type="sldImg"/>
          </p:nvPr>
        </p:nvSpPr>
        <p:spPr>
          <a:ln/>
        </p:spPr>
      </p:sp>
      <p:sp>
        <p:nvSpPr>
          <p:cNvPr id="1372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8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8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0B7B3670-87E3-469D-9F43-2644DDF6CFF7}" type="slidenum">
              <a:rPr lang="en-US" sz="1300">
                <a:solidFill>
                  <a:srgbClr val="000000"/>
                </a:solidFill>
                <a:latin typeface="Times" pitchFamily="18" charset="0"/>
              </a:rPr>
              <a:pPr/>
              <a:t>17</a:t>
            </a:fld>
            <a:endParaRPr lang="en-US" sz="1300">
              <a:solidFill>
                <a:srgbClr val="000000"/>
              </a:solidFill>
              <a:latin typeface="Times" pitchFamily="18" charset="0"/>
            </a:endParaRPr>
          </a:p>
        </p:txBody>
      </p:sp>
      <p:sp>
        <p:nvSpPr>
          <p:cNvPr id="138245" name="Rectangle 2"/>
          <p:cNvSpPr>
            <a:spLocks noGrp="1" noRot="1" noChangeAspect="1" noChangeArrowheads="1" noTextEdit="1"/>
          </p:cNvSpPr>
          <p:nvPr>
            <p:ph type="sldImg"/>
          </p:nvPr>
        </p:nvSpPr>
        <p:spPr>
          <a:ln/>
        </p:spPr>
      </p:sp>
      <p:sp>
        <p:nvSpPr>
          <p:cNvPr id="138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392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392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C64EE79C-AB6B-454F-9F95-1520CF1637DA}" type="slidenum">
              <a:rPr lang="en-US" sz="1300">
                <a:solidFill>
                  <a:srgbClr val="000000"/>
                </a:solidFill>
                <a:latin typeface="Times" pitchFamily="18" charset="0"/>
              </a:rPr>
              <a:pPr/>
              <a:t>18</a:t>
            </a:fld>
            <a:endParaRPr lang="en-US" sz="1300">
              <a:solidFill>
                <a:srgbClr val="000000"/>
              </a:solidFill>
              <a:latin typeface="Times" pitchFamily="18" charset="0"/>
            </a:endParaRPr>
          </a:p>
        </p:txBody>
      </p:sp>
      <p:sp>
        <p:nvSpPr>
          <p:cNvPr id="139269" name="Rectangle 2"/>
          <p:cNvSpPr>
            <a:spLocks noGrp="1" noRot="1" noChangeAspect="1" noChangeArrowheads="1" noTextEdit="1"/>
          </p:cNvSpPr>
          <p:nvPr>
            <p:ph type="sldImg"/>
          </p:nvPr>
        </p:nvSpPr>
        <p:spPr>
          <a:ln/>
        </p:spPr>
      </p:sp>
      <p:sp>
        <p:nvSpPr>
          <p:cNvPr id="1392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402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40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AC0A709C-F0AB-4F9C-9114-F35800D32A52}" type="slidenum">
              <a:rPr lang="en-US" sz="1300">
                <a:solidFill>
                  <a:srgbClr val="000000"/>
                </a:solidFill>
                <a:latin typeface="Times" pitchFamily="18" charset="0"/>
              </a:rPr>
              <a:pPr/>
              <a:t>20</a:t>
            </a:fld>
            <a:endParaRPr lang="en-US" sz="1300">
              <a:solidFill>
                <a:srgbClr val="000000"/>
              </a:solidFill>
              <a:latin typeface="Times" pitchFamily="18" charset="0"/>
            </a:endParaRPr>
          </a:p>
        </p:txBody>
      </p:sp>
      <p:sp>
        <p:nvSpPr>
          <p:cNvPr id="140293" name="Rectangle 2"/>
          <p:cNvSpPr>
            <a:spLocks noGrp="1" noRot="1" noChangeAspect="1" noChangeArrowheads="1" noTextEdit="1"/>
          </p:cNvSpPr>
          <p:nvPr>
            <p:ph type="sldImg"/>
          </p:nvPr>
        </p:nvSpPr>
        <p:spPr>
          <a:ln/>
        </p:spPr>
      </p:sp>
      <p:sp>
        <p:nvSpPr>
          <p:cNvPr id="140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228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228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47F7A6B5-92BD-4C84-AF0B-C20A3E8265A1}" type="slidenum">
              <a:rPr lang="en-US" sz="1300">
                <a:solidFill>
                  <a:srgbClr val="000000"/>
                </a:solidFill>
                <a:latin typeface="Times" pitchFamily="18" charset="0"/>
              </a:rPr>
              <a:pPr/>
              <a:t>2</a:t>
            </a:fld>
            <a:endParaRPr lang="en-US" sz="1300">
              <a:solidFill>
                <a:srgbClr val="000000"/>
              </a:solidFill>
              <a:latin typeface="Times" pitchFamily="18" charset="0"/>
            </a:endParaRPr>
          </a:p>
        </p:txBody>
      </p:sp>
      <p:sp>
        <p:nvSpPr>
          <p:cNvPr id="122885" name="Rectangle 2"/>
          <p:cNvSpPr>
            <a:spLocks noGrp="1" noRot="1" noChangeAspect="1" noChangeArrowheads="1" noTextEdit="1"/>
          </p:cNvSpPr>
          <p:nvPr>
            <p:ph type="sldImg"/>
          </p:nvPr>
        </p:nvSpPr>
        <p:spPr>
          <a:xfrm>
            <a:off x="1085850" y="690563"/>
            <a:ext cx="4775200" cy="3457575"/>
          </a:xfrm>
          <a:ln/>
        </p:spPr>
      </p:sp>
      <p:sp>
        <p:nvSpPr>
          <p:cNvPr id="1228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13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1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331F430C-7B16-4215-B9C0-8C69F2830848}" type="slidenum">
              <a:rPr lang="en-US" sz="1300">
                <a:solidFill>
                  <a:schemeClr val="tx1"/>
                </a:solidFill>
                <a:latin typeface="Times" pitchFamily="18" charset="0"/>
              </a:rPr>
              <a:pPr/>
              <a:t>21</a:t>
            </a:fld>
            <a:endParaRPr lang="en-US" sz="1300">
              <a:solidFill>
                <a:schemeClr val="tx1"/>
              </a:solidFill>
              <a:latin typeface="Times" pitchFamily="18" charset="0"/>
            </a:endParaRPr>
          </a:p>
        </p:txBody>
      </p:sp>
      <p:sp>
        <p:nvSpPr>
          <p:cNvPr id="141317" name="Rectangle 2"/>
          <p:cNvSpPr>
            <a:spLocks noGrp="1" noRot="1" noChangeAspect="1" noChangeArrowheads="1" noTextEdit="1"/>
          </p:cNvSpPr>
          <p:nvPr>
            <p:ph type="sldImg"/>
          </p:nvPr>
        </p:nvSpPr>
        <p:spPr>
          <a:ln/>
        </p:spPr>
      </p:sp>
      <p:sp>
        <p:nvSpPr>
          <p:cNvPr id="1413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2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2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AA9252A2-8E96-4E48-8B2E-9C16F748428F}" type="slidenum">
              <a:rPr lang="en-US" sz="1300">
                <a:solidFill>
                  <a:schemeClr val="tx1"/>
                </a:solidFill>
                <a:latin typeface="Times" pitchFamily="18" charset="0"/>
              </a:rPr>
              <a:pPr/>
              <a:t>22</a:t>
            </a:fld>
            <a:endParaRPr lang="en-US" sz="1300">
              <a:solidFill>
                <a:schemeClr val="tx1"/>
              </a:solidFill>
              <a:latin typeface="Times" pitchFamily="18" charset="0"/>
            </a:endParaRPr>
          </a:p>
        </p:txBody>
      </p:sp>
      <p:sp>
        <p:nvSpPr>
          <p:cNvPr id="142341" name="Rectangle 2"/>
          <p:cNvSpPr>
            <a:spLocks noGrp="1" noRot="1" noChangeAspect="1" noChangeArrowheads="1" noTextEdit="1"/>
          </p:cNvSpPr>
          <p:nvPr>
            <p:ph type="sldImg"/>
          </p:nvPr>
        </p:nvSpPr>
        <p:spPr>
          <a:ln/>
        </p:spPr>
      </p:sp>
      <p:sp>
        <p:nvSpPr>
          <p:cNvPr id="142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3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3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EC52C14D-D471-4A16-869F-4ADEF02BC05B}" type="slidenum">
              <a:rPr lang="en-US" sz="1300">
                <a:solidFill>
                  <a:schemeClr val="tx1"/>
                </a:solidFill>
                <a:latin typeface="Times" pitchFamily="18" charset="0"/>
              </a:rPr>
              <a:pPr/>
              <a:t>23</a:t>
            </a:fld>
            <a:endParaRPr lang="en-US" sz="1300">
              <a:solidFill>
                <a:schemeClr val="tx1"/>
              </a:solidFill>
              <a:latin typeface="Times" pitchFamily="18" charset="0"/>
            </a:endParaRPr>
          </a:p>
        </p:txBody>
      </p:sp>
      <p:sp>
        <p:nvSpPr>
          <p:cNvPr id="143365" name="Rectangle 2"/>
          <p:cNvSpPr>
            <a:spLocks noGrp="1" noRot="1" noChangeAspect="1" noChangeArrowheads="1" noTextEdit="1"/>
          </p:cNvSpPr>
          <p:nvPr>
            <p:ph type="sldImg"/>
          </p:nvPr>
        </p:nvSpPr>
        <p:spPr>
          <a:ln/>
        </p:spPr>
      </p:sp>
      <p:sp>
        <p:nvSpPr>
          <p:cNvPr id="143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4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4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3EA04279-CF7C-4E71-B9E8-6AF159F44505}" type="slidenum">
              <a:rPr lang="en-US" sz="1300">
                <a:solidFill>
                  <a:schemeClr val="tx1"/>
                </a:solidFill>
                <a:latin typeface="Times" pitchFamily="18" charset="0"/>
              </a:rPr>
              <a:pPr/>
              <a:t>24</a:t>
            </a:fld>
            <a:endParaRPr lang="en-US" sz="1300">
              <a:solidFill>
                <a:schemeClr val="tx1"/>
              </a:solidFill>
              <a:latin typeface="Times" pitchFamily="18" charset="0"/>
            </a:endParaRPr>
          </a:p>
        </p:txBody>
      </p:sp>
      <p:sp>
        <p:nvSpPr>
          <p:cNvPr id="144389" name="Rectangle 2"/>
          <p:cNvSpPr>
            <a:spLocks noGrp="1" noRot="1" noChangeAspect="1" noChangeArrowheads="1" noTextEdit="1"/>
          </p:cNvSpPr>
          <p:nvPr>
            <p:ph type="sldImg"/>
          </p:nvPr>
        </p:nvSpPr>
        <p:spPr>
          <a:ln/>
        </p:spPr>
      </p:sp>
      <p:sp>
        <p:nvSpPr>
          <p:cNvPr id="144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54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54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284799B9-7A06-4A5C-B3DF-455E9257DD60}" type="slidenum">
              <a:rPr lang="en-US" sz="1300">
                <a:solidFill>
                  <a:schemeClr val="tx1"/>
                </a:solidFill>
                <a:latin typeface="Times" pitchFamily="18" charset="0"/>
              </a:rPr>
              <a:pPr/>
              <a:t>25</a:t>
            </a:fld>
            <a:endParaRPr lang="en-US" sz="1300">
              <a:solidFill>
                <a:schemeClr val="tx1"/>
              </a:solidFill>
              <a:latin typeface="Times" pitchFamily="18" charset="0"/>
            </a:endParaRPr>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64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64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FEC622E3-E4E5-445B-9338-B37499CE8F7F}" type="slidenum">
              <a:rPr lang="en-US" sz="1300">
                <a:solidFill>
                  <a:schemeClr val="tx1"/>
                </a:solidFill>
                <a:latin typeface="Times" pitchFamily="18" charset="0"/>
              </a:rPr>
              <a:pPr/>
              <a:t>26</a:t>
            </a:fld>
            <a:endParaRPr lang="en-US" sz="1300">
              <a:solidFill>
                <a:schemeClr val="tx1"/>
              </a:solidFill>
              <a:latin typeface="Times" pitchFamily="18" charset="0"/>
            </a:endParaRPr>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7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7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813FF10D-9D8A-4F76-93C2-2A668C6A6C62}" type="slidenum">
              <a:rPr lang="en-US" sz="1300">
                <a:solidFill>
                  <a:schemeClr val="tx1"/>
                </a:solidFill>
                <a:latin typeface="Times" pitchFamily="18" charset="0"/>
              </a:rPr>
              <a:pPr/>
              <a:t>27</a:t>
            </a:fld>
            <a:endParaRPr lang="en-US" sz="1300">
              <a:solidFill>
                <a:schemeClr val="tx1"/>
              </a:solidFill>
              <a:latin typeface="Times" pitchFamily="18" charset="0"/>
            </a:endParaRPr>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8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8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253C036A-5026-48D9-A728-541888C40C9E}" type="slidenum">
              <a:rPr lang="en-US" sz="1300">
                <a:solidFill>
                  <a:schemeClr val="tx1"/>
                </a:solidFill>
                <a:latin typeface="Times" pitchFamily="18" charset="0"/>
              </a:rPr>
              <a:pPr/>
              <a:t>28</a:t>
            </a:fld>
            <a:endParaRPr lang="en-US" sz="1300">
              <a:solidFill>
                <a:schemeClr val="tx1"/>
              </a:solidFill>
              <a:latin typeface="Times" pitchFamily="18" charset="0"/>
            </a:endParaRPr>
          </a:p>
        </p:txBody>
      </p:sp>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495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495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07D5F730-AC58-40EA-BB3D-B896FA31A5FE}" type="slidenum">
              <a:rPr lang="en-US" sz="1300">
                <a:solidFill>
                  <a:schemeClr val="tx1"/>
                </a:solidFill>
                <a:latin typeface="Times" pitchFamily="18" charset="0"/>
              </a:rPr>
              <a:pPr/>
              <a:t>29</a:t>
            </a:fld>
            <a:endParaRPr lang="en-US" sz="1300">
              <a:solidFill>
                <a:schemeClr val="tx1"/>
              </a:solidFill>
              <a:latin typeface="Times" pitchFamily="18" charset="0"/>
            </a:endParaRPr>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505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505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BF68AD1D-B58F-4D7B-BC03-8C60E44002AC}" type="slidenum">
              <a:rPr lang="en-US" sz="1300">
                <a:solidFill>
                  <a:schemeClr val="tx1"/>
                </a:solidFill>
                <a:latin typeface="Times" pitchFamily="18" charset="0"/>
              </a:rPr>
              <a:pPr/>
              <a:t>30</a:t>
            </a:fld>
            <a:endParaRPr lang="en-US" sz="1300">
              <a:solidFill>
                <a:schemeClr val="tx1"/>
              </a:solidFill>
              <a:latin typeface="Times" pitchFamily="18" charset="0"/>
            </a:endParaRPr>
          </a:p>
        </p:txBody>
      </p:sp>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228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228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47F7A6B5-92BD-4C84-AF0B-C20A3E8265A1}" type="slidenum">
              <a:rPr lang="en-US" sz="1300">
                <a:solidFill>
                  <a:srgbClr val="000000"/>
                </a:solidFill>
                <a:latin typeface="Times" pitchFamily="18" charset="0"/>
              </a:rPr>
              <a:pPr/>
              <a:t>3</a:t>
            </a:fld>
            <a:endParaRPr lang="en-US" sz="1300">
              <a:solidFill>
                <a:srgbClr val="000000"/>
              </a:solidFill>
              <a:latin typeface="Times" pitchFamily="18" charset="0"/>
            </a:endParaRPr>
          </a:p>
        </p:txBody>
      </p:sp>
      <p:sp>
        <p:nvSpPr>
          <p:cNvPr id="122885" name="Rectangle 2"/>
          <p:cNvSpPr>
            <a:spLocks noGrp="1" noRot="1" noChangeAspect="1" noChangeArrowheads="1" noTextEdit="1"/>
          </p:cNvSpPr>
          <p:nvPr>
            <p:ph type="sldImg"/>
          </p:nvPr>
        </p:nvSpPr>
        <p:spPr>
          <a:xfrm>
            <a:off x="1085850" y="690563"/>
            <a:ext cx="4775200" cy="3457575"/>
          </a:xfrm>
          <a:ln/>
        </p:spPr>
      </p:sp>
      <p:sp>
        <p:nvSpPr>
          <p:cNvPr id="1228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15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15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FA2FD391-2838-46FC-B7C9-A4B6FE0C4C12}" type="slidenum">
              <a:rPr lang="en-US" sz="1300">
                <a:solidFill>
                  <a:srgbClr val="000000"/>
                </a:solidFill>
                <a:latin typeface="Times" pitchFamily="18" charset="0"/>
              </a:rPr>
              <a:pPr/>
              <a:t>38</a:t>
            </a:fld>
            <a:endParaRPr lang="en-US" sz="1300">
              <a:solidFill>
                <a:srgbClr val="000000"/>
              </a:solidFill>
              <a:latin typeface="Times" pitchFamily="18" charset="0"/>
            </a:endParaRPr>
          </a:p>
        </p:txBody>
      </p:sp>
      <p:sp>
        <p:nvSpPr>
          <p:cNvPr id="151557" name="Rectangle 2"/>
          <p:cNvSpPr>
            <a:spLocks noGrp="1" noRot="1" noChangeAspect="1" noChangeArrowheads="1" noTextEdit="1"/>
          </p:cNvSpPr>
          <p:nvPr>
            <p:ph type="sldImg"/>
          </p:nvPr>
        </p:nvSpPr>
        <p:spPr>
          <a:ln/>
        </p:spPr>
      </p:sp>
      <p:sp>
        <p:nvSpPr>
          <p:cNvPr id="1515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25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25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41C9A8D4-26C5-4860-959E-11B17279AB9C}" type="slidenum">
              <a:rPr lang="en-US" sz="1300">
                <a:solidFill>
                  <a:srgbClr val="000000"/>
                </a:solidFill>
                <a:latin typeface="Times" pitchFamily="18" charset="0"/>
              </a:rPr>
              <a:pPr/>
              <a:t>44</a:t>
            </a:fld>
            <a:endParaRPr lang="en-US" sz="1300">
              <a:solidFill>
                <a:srgbClr val="000000"/>
              </a:solidFill>
              <a:latin typeface="Times" pitchFamily="18" charset="0"/>
            </a:endParaRPr>
          </a:p>
        </p:txBody>
      </p:sp>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36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3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C04E4656-BD39-47BC-AABA-4312850CCB36}" type="slidenum">
              <a:rPr lang="en-US" sz="1300">
                <a:solidFill>
                  <a:srgbClr val="000000"/>
                </a:solidFill>
                <a:latin typeface="Times" pitchFamily="18" charset="0"/>
              </a:rPr>
              <a:pPr/>
              <a:t>47</a:t>
            </a:fld>
            <a:endParaRPr lang="en-US" sz="1300">
              <a:solidFill>
                <a:srgbClr val="000000"/>
              </a:solidFill>
              <a:latin typeface="Times" pitchFamily="18" charset="0"/>
            </a:endParaRPr>
          </a:p>
        </p:txBody>
      </p:sp>
      <p:sp>
        <p:nvSpPr>
          <p:cNvPr id="153605" name="Rectangle 2"/>
          <p:cNvSpPr>
            <a:spLocks noGrp="1" noRot="1" noChangeAspect="1" noChangeArrowheads="1" noTextEdit="1"/>
          </p:cNvSpPr>
          <p:nvPr>
            <p:ph type="sldImg"/>
          </p:nvPr>
        </p:nvSpPr>
        <p:spPr>
          <a:ln/>
        </p:spPr>
      </p:sp>
      <p:sp>
        <p:nvSpPr>
          <p:cNvPr id="153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46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46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EC842F5E-98DB-475E-A172-E64E1C210000}" type="slidenum">
              <a:rPr lang="en-US" sz="1300">
                <a:solidFill>
                  <a:srgbClr val="000000"/>
                </a:solidFill>
                <a:latin typeface="Times" pitchFamily="18" charset="0"/>
              </a:rPr>
              <a:pPr/>
              <a:t>52</a:t>
            </a:fld>
            <a:endParaRPr lang="en-US" sz="1300">
              <a:solidFill>
                <a:srgbClr val="000000"/>
              </a:solidFill>
              <a:latin typeface="Times" pitchFamily="18" charset="0"/>
            </a:endParaRPr>
          </a:p>
        </p:txBody>
      </p:sp>
      <p:sp>
        <p:nvSpPr>
          <p:cNvPr id="154629" name="Rectangle 2"/>
          <p:cNvSpPr>
            <a:spLocks noGrp="1" noRot="1" noChangeAspect="1" noChangeArrowheads="1" noTextEdit="1"/>
          </p:cNvSpPr>
          <p:nvPr>
            <p:ph type="sldImg"/>
          </p:nvPr>
        </p:nvSpPr>
        <p:spPr>
          <a:ln/>
        </p:spPr>
      </p:sp>
      <p:sp>
        <p:nvSpPr>
          <p:cNvPr id="154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5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5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1A893940-B7AB-4734-A4D3-68DD96CED03E}" type="slidenum">
              <a:rPr lang="en-US" sz="1300">
                <a:solidFill>
                  <a:srgbClr val="000000"/>
                </a:solidFill>
                <a:latin typeface="Times" pitchFamily="18" charset="0"/>
              </a:rPr>
              <a:pPr/>
              <a:t>54</a:t>
            </a:fld>
            <a:endParaRPr lang="en-US" sz="1300">
              <a:solidFill>
                <a:srgbClr val="000000"/>
              </a:solidFill>
              <a:latin typeface="Times" pitchFamily="18" charset="0"/>
            </a:endParaRPr>
          </a:p>
        </p:txBody>
      </p:sp>
      <p:sp>
        <p:nvSpPr>
          <p:cNvPr id="155653" name="Rectangle 2"/>
          <p:cNvSpPr>
            <a:spLocks noGrp="1" noRot="1" noChangeAspect="1" noChangeArrowheads="1" noTextEdit="1"/>
          </p:cNvSpPr>
          <p:nvPr>
            <p:ph type="sldImg"/>
          </p:nvPr>
        </p:nvSpPr>
        <p:spPr>
          <a:ln/>
        </p:spPr>
      </p:sp>
      <p:sp>
        <p:nvSpPr>
          <p:cNvPr id="155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6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5A4EFCC7-133D-435A-9FDB-9D2D9A583086}" type="slidenum">
              <a:rPr lang="en-US" sz="1300">
                <a:solidFill>
                  <a:srgbClr val="000000"/>
                </a:solidFill>
                <a:latin typeface="Times" pitchFamily="18" charset="0"/>
              </a:rPr>
              <a:pPr/>
              <a:t>57</a:t>
            </a:fld>
            <a:endParaRPr lang="en-US" sz="1300">
              <a:solidFill>
                <a:srgbClr val="000000"/>
              </a:solidFill>
              <a:latin typeface="Times" pitchFamily="18" charset="0"/>
            </a:endParaRPr>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576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57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695C7A80-78B5-4743-9271-C69D94ECC2DA}" type="slidenum">
              <a:rPr lang="en-US" sz="1300">
                <a:solidFill>
                  <a:srgbClr val="000000"/>
                </a:solidFill>
                <a:latin typeface="Times" pitchFamily="18" charset="0"/>
              </a:rPr>
              <a:pPr/>
              <a:t>58</a:t>
            </a:fld>
            <a:endParaRPr lang="en-US" sz="1300">
              <a:solidFill>
                <a:srgbClr val="000000"/>
              </a:solidFill>
              <a:latin typeface="Times" pitchFamily="18" charset="0"/>
            </a:endParaRPr>
          </a:p>
        </p:txBody>
      </p:sp>
      <p:sp>
        <p:nvSpPr>
          <p:cNvPr id="157701" name="Rectangle 2"/>
          <p:cNvSpPr>
            <a:spLocks noGrp="1" noRot="1" noChangeAspect="1" noChangeArrowheads="1" noTextEdit="1"/>
          </p:cNvSpPr>
          <p:nvPr>
            <p:ph type="sldImg"/>
          </p:nvPr>
        </p:nvSpPr>
        <p:spPr>
          <a:ln/>
        </p:spPr>
      </p:sp>
      <p:sp>
        <p:nvSpPr>
          <p:cNvPr id="157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587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58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5771CD69-CA46-4421-A44F-9BEDC7DA0499}" type="slidenum">
              <a:rPr lang="en-US" sz="1300">
                <a:solidFill>
                  <a:schemeClr val="tx1"/>
                </a:solidFill>
                <a:latin typeface="Times" pitchFamily="18" charset="0"/>
              </a:rPr>
              <a:pPr/>
              <a:t>62</a:t>
            </a:fld>
            <a:endParaRPr lang="en-US" sz="1300">
              <a:solidFill>
                <a:schemeClr val="tx1"/>
              </a:solidFill>
              <a:latin typeface="Times" pitchFamily="18" charset="0"/>
            </a:endParaRPr>
          </a:p>
        </p:txBody>
      </p:sp>
      <p:sp>
        <p:nvSpPr>
          <p:cNvPr id="158725" name="Rectangle 2"/>
          <p:cNvSpPr>
            <a:spLocks noGrp="1" noRot="1" noChangeAspect="1" noChangeArrowheads="1" noTextEdit="1"/>
          </p:cNvSpPr>
          <p:nvPr>
            <p:ph type="sldImg"/>
          </p:nvPr>
        </p:nvSpPr>
        <p:spPr>
          <a:ln/>
        </p:spPr>
      </p:sp>
      <p:sp>
        <p:nvSpPr>
          <p:cNvPr id="158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597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597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65D6CE36-FBC4-402D-AE28-7A0F248102AE}" type="slidenum">
              <a:rPr lang="en-US" sz="1300">
                <a:solidFill>
                  <a:schemeClr val="tx1"/>
                </a:solidFill>
                <a:latin typeface="Times" pitchFamily="18" charset="0"/>
              </a:rPr>
              <a:pPr/>
              <a:t>63</a:t>
            </a:fld>
            <a:endParaRPr lang="en-US" sz="1300">
              <a:solidFill>
                <a:schemeClr val="tx1"/>
              </a:solidFill>
              <a:latin typeface="Times" pitchFamily="18" charset="0"/>
            </a:endParaRPr>
          </a:p>
        </p:txBody>
      </p:sp>
      <p:sp>
        <p:nvSpPr>
          <p:cNvPr id="159749" name="Rectangle 2"/>
          <p:cNvSpPr>
            <a:spLocks noGrp="1" noRot="1" noChangeAspect="1" noChangeArrowheads="1" noTextEdit="1"/>
          </p:cNvSpPr>
          <p:nvPr>
            <p:ph type="sldImg"/>
          </p:nvPr>
        </p:nvSpPr>
        <p:spPr>
          <a:ln/>
        </p:spPr>
      </p:sp>
      <p:sp>
        <p:nvSpPr>
          <p:cNvPr id="1597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607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607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E622FFC8-125E-4CAE-BE1B-A36B6A63CDEB}" type="slidenum">
              <a:rPr lang="en-US" sz="1300">
                <a:solidFill>
                  <a:schemeClr val="tx1"/>
                </a:solidFill>
                <a:latin typeface="Times" pitchFamily="18" charset="0"/>
              </a:rPr>
              <a:pPr/>
              <a:t>64</a:t>
            </a:fld>
            <a:endParaRPr lang="en-US" sz="1300">
              <a:solidFill>
                <a:schemeClr val="tx1"/>
              </a:solidFill>
              <a:latin typeface="Times" pitchFamily="18" charset="0"/>
            </a:endParaRPr>
          </a:p>
        </p:txBody>
      </p:sp>
      <p:sp>
        <p:nvSpPr>
          <p:cNvPr id="160773" name="Rectangle 2"/>
          <p:cNvSpPr>
            <a:spLocks noGrp="1" noRot="1" noChangeAspect="1" noChangeArrowheads="1" noTextEdit="1"/>
          </p:cNvSpPr>
          <p:nvPr>
            <p:ph type="sldImg"/>
          </p:nvPr>
        </p:nvSpPr>
        <p:spPr>
          <a:ln/>
        </p:spPr>
      </p:sp>
      <p:sp>
        <p:nvSpPr>
          <p:cNvPr id="1607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228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228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47F7A6B5-92BD-4C84-AF0B-C20A3E8265A1}" type="slidenum">
              <a:rPr lang="en-US" sz="1300">
                <a:solidFill>
                  <a:srgbClr val="000000"/>
                </a:solidFill>
                <a:latin typeface="Times" pitchFamily="18" charset="0"/>
              </a:rPr>
              <a:pPr/>
              <a:t>4</a:t>
            </a:fld>
            <a:endParaRPr lang="en-US" sz="1300">
              <a:solidFill>
                <a:srgbClr val="000000"/>
              </a:solidFill>
              <a:latin typeface="Times" pitchFamily="18" charset="0"/>
            </a:endParaRPr>
          </a:p>
        </p:txBody>
      </p:sp>
      <p:sp>
        <p:nvSpPr>
          <p:cNvPr id="122885" name="Rectangle 2"/>
          <p:cNvSpPr>
            <a:spLocks noGrp="1" noRot="1" noChangeAspect="1" noChangeArrowheads="1" noTextEdit="1"/>
          </p:cNvSpPr>
          <p:nvPr>
            <p:ph type="sldImg"/>
          </p:nvPr>
        </p:nvSpPr>
        <p:spPr>
          <a:xfrm>
            <a:off x="1085850" y="690563"/>
            <a:ext cx="4775200" cy="3457575"/>
          </a:xfrm>
          <a:ln/>
        </p:spPr>
      </p:sp>
      <p:sp>
        <p:nvSpPr>
          <p:cNvPr id="1228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259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259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498A5E08-0230-46C4-8034-16C5625FA75C}" type="slidenum">
              <a:rPr lang="en-US" sz="1300">
                <a:solidFill>
                  <a:srgbClr val="000000"/>
                </a:solidFill>
                <a:latin typeface="Times" pitchFamily="18" charset="0"/>
              </a:rPr>
              <a:pPr/>
              <a:t>5</a:t>
            </a:fld>
            <a:endParaRPr lang="en-US" sz="1300">
              <a:solidFill>
                <a:srgbClr val="000000"/>
              </a:solidFill>
              <a:latin typeface="Times" pitchFamily="18" charset="0"/>
            </a:endParaRPr>
          </a:p>
        </p:txBody>
      </p:sp>
      <p:sp>
        <p:nvSpPr>
          <p:cNvPr id="125957" name="Rectangle 2"/>
          <p:cNvSpPr>
            <a:spLocks noGrp="1" noRot="1" noChangeAspect="1" noChangeArrowheads="1" noTextEdit="1"/>
          </p:cNvSpPr>
          <p:nvPr>
            <p:ph type="sldImg"/>
          </p:nvPr>
        </p:nvSpPr>
        <p:spPr>
          <a:ln/>
        </p:spPr>
      </p:sp>
      <p:sp>
        <p:nvSpPr>
          <p:cNvPr id="1259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269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269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77430072-FFF6-4850-A230-D8B2226FC079}" type="slidenum">
              <a:rPr lang="en-US" sz="1300">
                <a:solidFill>
                  <a:schemeClr val="tx1"/>
                </a:solidFill>
                <a:latin typeface="Times" pitchFamily="18" charset="0"/>
              </a:rPr>
              <a:pPr/>
              <a:t>6</a:t>
            </a:fld>
            <a:endParaRPr lang="en-US" sz="1300">
              <a:solidFill>
                <a:schemeClr val="tx1"/>
              </a:solidFill>
              <a:latin typeface="Times" pitchFamily="18" charset="0"/>
            </a:endParaRPr>
          </a:p>
        </p:txBody>
      </p:sp>
      <p:sp>
        <p:nvSpPr>
          <p:cNvPr id="126981" name="Rectangle 2"/>
          <p:cNvSpPr>
            <a:spLocks noGrp="1" noRot="1" noChangeAspect="1" noChangeArrowheads="1" noTextEdit="1"/>
          </p:cNvSpPr>
          <p:nvPr>
            <p:ph type="sldImg"/>
          </p:nvPr>
        </p:nvSpPr>
        <p:spPr>
          <a:ln/>
        </p:spPr>
      </p:sp>
      <p:sp>
        <p:nvSpPr>
          <p:cNvPr id="1269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280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280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6D4F9A32-D8F2-464E-854F-7B250AEE7543}" type="slidenum">
              <a:rPr lang="en-US" sz="1300">
                <a:solidFill>
                  <a:schemeClr val="tx1"/>
                </a:solidFill>
                <a:latin typeface="Times" pitchFamily="18" charset="0"/>
              </a:rPr>
              <a:pPr/>
              <a:t>7</a:t>
            </a:fld>
            <a:endParaRPr lang="en-US" sz="1300">
              <a:solidFill>
                <a:schemeClr val="tx1"/>
              </a:solidFill>
              <a:latin typeface="Times" pitchFamily="18" charset="0"/>
            </a:endParaRPr>
          </a:p>
        </p:txBody>
      </p:sp>
      <p:sp>
        <p:nvSpPr>
          <p:cNvPr id="128005" name="Rectangle 2"/>
          <p:cNvSpPr>
            <a:spLocks noGrp="1" noRot="1" noChangeAspect="1" noChangeArrowheads="1" noTextEdit="1"/>
          </p:cNvSpPr>
          <p:nvPr>
            <p:ph type="sldImg"/>
          </p:nvPr>
        </p:nvSpPr>
        <p:spPr>
          <a:ln/>
        </p:spPr>
      </p:sp>
      <p:sp>
        <p:nvSpPr>
          <p:cNvPr id="1280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Georgia Department of Education</a:t>
            </a:r>
          </a:p>
        </p:txBody>
      </p:sp>
      <p:sp>
        <p:nvSpPr>
          <p:cNvPr id="1290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rgbClr val="000000"/>
                </a:solidFill>
                <a:latin typeface="Times" pitchFamily="18" charset="0"/>
              </a:rPr>
              <a:t>Kathy Cox,                                              State Superintendent of Schools</a:t>
            </a:r>
          </a:p>
        </p:txBody>
      </p:sp>
      <p:sp>
        <p:nvSpPr>
          <p:cNvPr id="1290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BC34E725-EDB8-43B0-B517-7DCBE9B86E1E}" type="slidenum">
              <a:rPr lang="en-US" sz="1300">
                <a:solidFill>
                  <a:srgbClr val="000000"/>
                </a:solidFill>
                <a:latin typeface="Times" pitchFamily="18" charset="0"/>
              </a:rPr>
              <a:pPr/>
              <a:t>8</a:t>
            </a:fld>
            <a:endParaRPr lang="en-US" sz="1300">
              <a:solidFill>
                <a:srgbClr val="000000"/>
              </a:solidFill>
              <a:latin typeface="Times" pitchFamily="18" charset="0"/>
            </a:endParaRPr>
          </a:p>
        </p:txBody>
      </p:sp>
      <p:sp>
        <p:nvSpPr>
          <p:cNvPr id="129029" name="Rectangle 2"/>
          <p:cNvSpPr>
            <a:spLocks noGrp="1" noRot="1" noChangeAspect="1" noChangeArrowheads="1" noTextEdit="1"/>
          </p:cNvSpPr>
          <p:nvPr>
            <p:ph type="sldImg"/>
          </p:nvPr>
        </p:nvSpPr>
        <p:spPr>
          <a:ln/>
        </p:spPr>
      </p:sp>
      <p:sp>
        <p:nvSpPr>
          <p:cNvPr id="1290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Georgia Department of Education</a:t>
            </a:r>
          </a:p>
        </p:txBody>
      </p:sp>
      <p:sp>
        <p:nvSpPr>
          <p:cNvPr id="1300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r>
              <a:rPr lang="en-US" sz="1300">
                <a:solidFill>
                  <a:schemeClr val="tx1"/>
                </a:solidFill>
                <a:latin typeface="Times" pitchFamily="18" charset="0"/>
              </a:rPr>
              <a:t>Kathy Cox,                                              State Superintendent of Schools</a:t>
            </a:r>
          </a:p>
        </p:txBody>
      </p:sp>
      <p:sp>
        <p:nvSpPr>
          <p:cNvPr id="1300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5" eaLnBrk="0" hangingPunct="0">
              <a:defRPr sz="1200">
                <a:solidFill>
                  <a:srgbClr val="5F5F5F"/>
                </a:solidFill>
                <a:latin typeface="Arial" charset="0"/>
              </a:defRPr>
            </a:lvl1pPr>
            <a:lvl2pPr marL="736561" indent="-283293" defTabSz="922275" eaLnBrk="0" hangingPunct="0">
              <a:defRPr sz="1200">
                <a:solidFill>
                  <a:srgbClr val="5F5F5F"/>
                </a:solidFill>
                <a:latin typeface="Arial" charset="0"/>
              </a:defRPr>
            </a:lvl2pPr>
            <a:lvl3pPr marL="1133170" indent="-226634" defTabSz="922275" eaLnBrk="0" hangingPunct="0">
              <a:defRPr sz="1200">
                <a:solidFill>
                  <a:srgbClr val="5F5F5F"/>
                </a:solidFill>
                <a:latin typeface="Arial" charset="0"/>
              </a:defRPr>
            </a:lvl3pPr>
            <a:lvl4pPr marL="1586438" indent="-226634" defTabSz="922275" eaLnBrk="0" hangingPunct="0">
              <a:defRPr sz="1200">
                <a:solidFill>
                  <a:srgbClr val="5F5F5F"/>
                </a:solidFill>
                <a:latin typeface="Arial" charset="0"/>
              </a:defRPr>
            </a:lvl4pPr>
            <a:lvl5pPr marL="2039706" indent="-226634" defTabSz="922275" eaLnBrk="0" hangingPunct="0">
              <a:defRPr sz="1200">
                <a:solidFill>
                  <a:srgbClr val="5F5F5F"/>
                </a:solidFill>
                <a:latin typeface="Arial" charset="0"/>
              </a:defRPr>
            </a:lvl5pPr>
            <a:lvl6pPr marL="2492974" indent="-226634" defTabSz="922275" eaLnBrk="0" fontAlgn="base" hangingPunct="0">
              <a:spcBef>
                <a:spcPct val="0"/>
              </a:spcBef>
              <a:spcAft>
                <a:spcPct val="0"/>
              </a:spcAft>
              <a:defRPr sz="1200">
                <a:solidFill>
                  <a:srgbClr val="5F5F5F"/>
                </a:solidFill>
                <a:latin typeface="Arial" charset="0"/>
              </a:defRPr>
            </a:lvl6pPr>
            <a:lvl7pPr marL="2946243" indent="-226634" defTabSz="922275" eaLnBrk="0" fontAlgn="base" hangingPunct="0">
              <a:spcBef>
                <a:spcPct val="0"/>
              </a:spcBef>
              <a:spcAft>
                <a:spcPct val="0"/>
              </a:spcAft>
              <a:defRPr sz="1200">
                <a:solidFill>
                  <a:srgbClr val="5F5F5F"/>
                </a:solidFill>
                <a:latin typeface="Arial" charset="0"/>
              </a:defRPr>
            </a:lvl7pPr>
            <a:lvl8pPr marL="3399511" indent="-226634" defTabSz="922275" eaLnBrk="0" fontAlgn="base" hangingPunct="0">
              <a:spcBef>
                <a:spcPct val="0"/>
              </a:spcBef>
              <a:spcAft>
                <a:spcPct val="0"/>
              </a:spcAft>
              <a:defRPr sz="1200">
                <a:solidFill>
                  <a:srgbClr val="5F5F5F"/>
                </a:solidFill>
                <a:latin typeface="Arial" charset="0"/>
              </a:defRPr>
            </a:lvl8pPr>
            <a:lvl9pPr marL="3852779" indent="-226634" defTabSz="922275" eaLnBrk="0" fontAlgn="base" hangingPunct="0">
              <a:spcBef>
                <a:spcPct val="0"/>
              </a:spcBef>
              <a:spcAft>
                <a:spcPct val="0"/>
              </a:spcAft>
              <a:defRPr sz="1200">
                <a:solidFill>
                  <a:srgbClr val="5F5F5F"/>
                </a:solidFill>
                <a:latin typeface="Arial" charset="0"/>
              </a:defRPr>
            </a:lvl9pPr>
          </a:lstStyle>
          <a:p>
            <a:fld id="{481F26DF-7A73-44A8-A825-E7053784E4B2}" type="slidenum">
              <a:rPr lang="en-US" sz="1300">
                <a:solidFill>
                  <a:schemeClr val="tx1"/>
                </a:solidFill>
                <a:latin typeface="Times" pitchFamily="18" charset="0"/>
              </a:rPr>
              <a:pPr/>
              <a:t>9</a:t>
            </a:fld>
            <a:endParaRPr lang="en-US" sz="1300">
              <a:solidFill>
                <a:schemeClr val="tx1"/>
              </a:solidFill>
              <a:latin typeface="Times" pitchFamily="18" charset="0"/>
            </a:endParaRPr>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1256" y="1562312"/>
            <a:ext cx="5907564" cy="10780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042516" y="2849880"/>
            <a:ext cx="4865053" cy="1285240"/>
          </a:xfrm>
        </p:spPr>
        <p:txBody>
          <a:bodyPr/>
          <a:lstStyle>
            <a:lvl1pPr marL="0" indent="0" algn="ctr">
              <a:buNone/>
              <a:defRPr>
                <a:solidFill>
                  <a:schemeClr val="tx1">
                    <a:tint val="75000"/>
                  </a:schemeClr>
                </a:solidFill>
              </a:defRPr>
            </a:lvl1pPr>
            <a:lvl2pPr marL="342225" indent="0" algn="ctr">
              <a:buNone/>
              <a:defRPr>
                <a:solidFill>
                  <a:schemeClr val="tx1">
                    <a:tint val="75000"/>
                  </a:schemeClr>
                </a:solidFill>
              </a:defRPr>
            </a:lvl2pPr>
            <a:lvl3pPr marL="684450" indent="0" algn="ctr">
              <a:buNone/>
              <a:defRPr>
                <a:solidFill>
                  <a:schemeClr val="tx1">
                    <a:tint val="75000"/>
                  </a:schemeClr>
                </a:solidFill>
              </a:defRPr>
            </a:lvl3pPr>
            <a:lvl4pPr marL="1026676" indent="0" algn="ctr">
              <a:buNone/>
              <a:defRPr>
                <a:solidFill>
                  <a:schemeClr val="tx1">
                    <a:tint val="75000"/>
                  </a:schemeClr>
                </a:solidFill>
              </a:defRPr>
            </a:lvl4pPr>
            <a:lvl5pPr marL="1368903" indent="0" algn="ctr">
              <a:buNone/>
              <a:defRPr>
                <a:solidFill>
                  <a:schemeClr val="tx1">
                    <a:tint val="75000"/>
                  </a:schemeClr>
                </a:solidFill>
              </a:defRPr>
            </a:lvl5pPr>
            <a:lvl6pPr marL="1711127" indent="0" algn="ctr">
              <a:buNone/>
              <a:defRPr>
                <a:solidFill>
                  <a:schemeClr val="tx1">
                    <a:tint val="75000"/>
                  </a:schemeClr>
                </a:solidFill>
              </a:defRPr>
            </a:lvl6pPr>
            <a:lvl7pPr marL="2053351" indent="0" algn="ctr">
              <a:buNone/>
              <a:defRPr>
                <a:solidFill>
                  <a:schemeClr val="tx1">
                    <a:tint val="75000"/>
                  </a:schemeClr>
                </a:solidFill>
              </a:defRPr>
            </a:lvl7pPr>
            <a:lvl8pPr marL="2395579" indent="0" algn="ctr">
              <a:buNone/>
              <a:defRPr>
                <a:solidFill>
                  <a:schemeClr val="tx1">
                    <a:tint val="75000"/>
                  </a:schemeClr>
                </a:solidFill>
              </a:defRPr>
            </a:lvl8pPr>
            <a:lvl9pPr marL="27378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3E178E3-A409-4632-B72F-D10E8D6556A0}" type="slidenum">
              <a:rPr lang="en-US"/>
              <a:pPr>
                <a:defRPr/>
              </a:pPr>
              <a:t>‹#›</a:t>
            </a:fld>
            <a:endParaRPr lang="en-US" dirty="0"/>
          </a:p>
        </p:txBody>
      </p:sp>
    </p:spTree>
    <p:extLst>
      <p:ext uri="{BB962C8B-B14F-4D97-AF65-F5344CB8AC3E}">
        <p14:creationId xmlns:p14="http://schemas.microsoft.com/office/powerpoint/2010/main" val="408650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2263" y="3520440"/>
            <a:ext cx="4170045" cy="41560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62263" y="449368"/>
            <a:ext cx="4170045" cy="3017520"/>
          </a:xfrm>
        </p:spPr>
        <p:txBody>
          <a:bodyPr rtlCol="0">
            <a:normAutofit/>
          </a:bodyPr>
          <a:lstStyle>
            <a:lvl1pPr marL="0" indent="0">
              <a:buNone/>
              <a:defRPr sz="2400"/>
            </a:lvl1pPr>
            <a:lvl2pPr marL="342225" indent="0">
              <a:buNone/>
              <a:defRPr sz="2100"/>
            </a:lvl2pPr>
            <a:lvl3pPr marL="684450" indent="0">
              <a:buNone/>
              <a:defRPr sz="1800"/>
            </a:lvl3pPr>
            <a:lvl4pPr marL="1026676" indent="0">
              <a:buNone/>
              <a:defRPr sz="1500"/>
            </a:lvl4pPr>
            <a:lvl5pPr marL="1368903" indent="0">
              <a:buNone/>
              <a:defRPr sz="1500"/>
            </a:lvl5pPr>
            <a:lvl6pPr marL="1711127" indent="0">
              <a:buNone/>
              <a:defRPr sz="1500"/>
            </a:lvl6pPr>
            <a:lvl7pPr marL="2053351" indent="0">
              <a:buNone/>
              <a:defRPr sz="1500"/>
            </a:lvl7pPr>
            <a:lvl8pPr marL="2395579" indent="0">
              <a:buNone/>
              <a:defRPr sz="1500"/>
            </a:lvl8pPr>
            <a:lvl9pPr marL="2737804"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362263" y="3936048"/>
            <a:ext cx="4170045" cy="590232"/>
          </a:xfrm>
        </p:spPr>
        <p:txBody>
          <a:bodyPr/>
          <a:lstStyle>
            <a:lvl1pPr marL="0" indent="0">
              <a:buNone/>
              <a:defRPr sz="1000"/>
            </a:lvl1pPr>
            <a:lvl2pPr marL="342225" indent="0">
              <a:buNone/>
              <a:defRPr sz="900"/>
            </a:lvl2pPr>
            <a:lvl3pPr marL="684450" indent="0">
              <a:buNone/>
              <a:defRPr sz="700"/>
            </a:lvl3pPr>
            <a:lvl4pPr marL="1026676" indent="0">
              <a:buNone/>
              <a:defRPr sz="700"/>
            </a:lvl4pPr>
            <a:lvl5pPr marL="1368903" indent="0">
              <a:buNone/>
              <a:defRPr sz="700"/>
            </a:lvl5pPr>
            <a:lvl6pPr marL="1711127" indent="0">
              <a:buNone/>
              <a:defRPr sz="700"/>
            </a:lvl6pPr>
            <a:lvl7pPr marL="2053351" indent="0">
              <a:buNone/>
              <a:defRPr sz="700"/>
            </a:lvl7pPr>
            <a:lvl8pPr marL="2395579" indent="0">
              <a:buNone/>
              <a:defRPr sz="700"/>
            </a:lvl8pPr>
            <a:lvl9pPr marL="2737804"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BD4100B-6D0C-4E76-88BA-67D80A599260}" type="slidenum">
              <a:rPr lang="en-US"/>
              <a:pPr>
                <a:defRPr/>
              </a:pPr>
              <a:t>‹#›</a:t>
            </a:fld>
            <a:endParaRPr lang="en-US" dirty="0"/>
          </a:p>
        </p:txBody>
      </p:sp>
    </p:spTree>
    <p:extLst>
      <p:ext uri="{BB962C8B-B14F-4D97-AF65-F5344CB8AC3E}">
        <p14:creationId xmlns:p14="http://schemas.microsoft.com/office/powerpoint/2010/main" val="246747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C8E52DB-F3C1-4AED-8A34-E136203169A3}" type="slidenum">
              <a:rPr lang="en-US"/>
              <a:pPr>
                <a:defRPr/>
              </a:pPr>
              <a:t>‹#›</a:t>
            </a:fld>
            <a:endParaRPr lang="en-US" dirty="0"/>
          </a:p>
        </p:txBody>
      </p:sp>
    </p:spTree>
    <p:extLst>
      <p:ext uri="{BB962C8B-B14F-4D97-AF65-F5344CB8AC3E}">
        <p14:creationId xmlns:p14="http://schemas.microsoft.com/office/powerpoint/2010/main" val="312847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804" y="201402"/>
            <a:ext cx="1563767" cy="42911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7504" y="201402"/>
            <a:ext cx="4575466" cy="42911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16D17D1-6F95-4049-9624-56247C911748}" type="slidenum">
              <a:rPr lang="en-US"/>
              <a:pPr>
                <a:defRPr/>
              </a:pPr>
              <a:t>‹#›</a:t>
            </a:fld>
            <a:endParaRPr lang="en-US" dirty="0"/>
          </a:p>
        </p:txBody>
      </p:sp>
    </p:spTree>
    <p:extLst>
      <p:ext uri="{BB962C8B-B14F-4D97-AF65-F5344CB8AC3E}">
        <p14:creationId xmlns:p14="http://schemas.microsoft.com/office/powerpoint/2010/main" val="358526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1722438" y="4660900"/>
            <a:ext cx="3276600" cy="268288"/>
          </a:xfrm>
          <a:prstGeom prst="rect">
            <a:avLst/>
          </a:prstGeom>
        </p:spPr>
        <p:txBody>
          <a:bodyPr lIns="91431" tIns="45715" rIns="91431" bIns="45715"/>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1E4FC-8DDA-4C3B-8780-18968F0AE7A4}" type="slidenum">
              <a:rPr lang="en-US"/>
              <a:pPr>
                <a:defRPr/>
              </a:pPr>
              <a:t>‹#›</a:t>
            </a:fld>
            <a:endParaRPr lang="en-US" dirty="0"/>
          </a:p>
        </p:txBody>
      </p:sp>
    </p:spTree>
    <p:extLst>
      <p:ext uri="{BB962C8B-B14F-4D97-AF65-F5344CB8AC3E}">
        <p14:creationId xmlns:p14="http://schemas.microsoft.com/office/powerpoint/2010/main" val="46823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Slid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2" name="Title 1"/>
          <p:cNvSpPr>
            <a:spLocks noGrp="1"/>
          </p:cNvSpPr>
          <p:nvPr>
            <p:ph type="ctrTitle"/>
          </p:nvPr>
        </p:nvSpPr>
        <p:spPr>
          <a:xfrm>
            <a:off x="521256" y="1562312"/>
            <a:ext cx="5907564" cy="10780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042515" y="2849880"/>
            <a:ext cx="4865053" cy="1285240"/>
          </a:xfrm>
        </p:spPr>
        <p:txBody>
          <a:bodyPr/>
          <a:lstStyle>
            <a:lvl1pPr marL="0" indent="0" algn="ctr">
              <a:buNone/>
              <a:defRPr>
                <a:solidFill>
                  <a:schemeClr val="tx1">
                    <a:tint val="75000"/>
                  </a:schemeClr>
                </a:solidFill>
              </a:defRPr>
            </a:lvl1pPr>
            <a:lvl2pPr marL="342232" indent="0" algn="ctr">
              <a:buNone/>
              <a:defRPr>
                <a:solidFill>
                  <a:schemeClr val="tx1">
                    <a:tint val="75000"/>
                  </a:schemeClr>
                </a:solidFill>
              </a:defRPr>
            </a:lvl2pPr>
            <a:lvl3pPr marL="684464" indent="0" algn="ctr">
              <a:buNone/>
              <a:defRPr>
                <a:solidFill>
                  <a:schemeClr val="tx1">
                    <a:tint val="75000"/>
                  </a:schemeClr>
                </a:solidFill>
              </a:defRPr>
            </a:lvl3pPr>
            <a:lvl4pPr marL="1026697" indent="0" algn="ctr">
              <a:buNone/>
              <a:defRPr>
                <a:solidFill>
                  <a:schemeClr val="tx1">
                    <a:tint val="75000"/>
                  </a:schemeClr>
                </a:solidFill>
              </a:defRPr>
            </a:lvl4pPr>
            <a:lvl5pPr marL="1368930" indent="0" algn="ctr">
              <a:buNone/>
              <a:defRPr>
                <a:solidFill>
                  <a:schemeClr val="tx1">
                    <a:tint val="75000"/>
                  </a:schemeClr>
                </a:solidFill>
              </a:defRPr>
            </a:lvl5pPr>
            <a:lvl6pPr marL="1711162" indent="0" algn="ctr">
              <a:buNone/>
              <a:defRPr>
                <a:solidFill>
                  <a:schemeClr val="tx1">
                    <a:tint val="75000"/>
                  </a:schemeClr>
                </a:solidFill>
              </a:defRPr>
            </a:lvl6pPr>
            <a:lvl7pPr marL="2053393" indent="0" algn="ctr">
              <a:buNone/>
              <a:defRPr>
                <a:solidFill>
                  <a:schemeClr val="tx1">
                    <a:tint val="75000"/>
                  </a:schemeClr>
                </a:solidFill>
              </a:defRPr>
            </a:lvl7pPr>
            <a:lvl8pPr marL="2395627" indent="0" algn="ctr">
              <a:buNone/>
              <a:defRPr>
                <a:solidFill>
                  <a:schemeClr val="tx1">
                    <a:tint val="75000"/>
                  </a:schemeClr>
                </a:solidFill>
              </a:defRPr>
            </a:lvl8pPr>
            <a:lvl9pPr marL="2737859"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defTabSz="914400">
              <a:defRPr/>
            </a:lvl1pPr>
          </a:lstStyle>
          <a:p>
            <a:pPr>
              <a:defRPr/>
            </a:pPr>
            <a:endParaRPr lang="en-US"/>
          </a:p>
        </p:txBody>
      </p:sp>
      <p:sp>
        <p:nvSpPr>
          <p:cNvPr id="7" name="Slide Number Placeholder 5"/>
          <p:cNvSpPr>
            <a:spLocks noGrp="1"/>
          </p:cNvSpPr>
          <p:nvPr>
            <p:ph type="sldNum" sz="quarter" idx="11"/>
          </p:nvPr>
        </p:nvSpPr>
        <p:spPr/>
        <p:txBody>
          <a:bodyPr/>
          <a:lstStyle>
            <a:lvl1pPr defTabSz="914400">
              <a:defRPr/>
            </a:lvl1pPr>
          </a:lstStyle>
          <a:p>
            <a:pPr>
              <a:defRPr/>
            </a:pPr>
            <a:fld id="{312C45B5-2786-44DE-A53F-4C362C9D3D89}" type="slidenum">
              <a:rPr lang="en-SG"/>
              <a:pPr>
                <a:defRPr/>
              </a:pPr>
              <a:t>‹#›</a:t>
            </a:fld>
            <a:endParaRPr lang="en-SG" dirty="0"/>
          </a:p>
        </p:txBody>
      </p:sp>
    </p:spTree>
    <p:extLst>
      <p:ext uri="{BB962C8B-B14F-4D97-AF65-F5344CB8AC3E}">
        <p14:creationId xmlns:p14="http://schemas.microsoft.com/office/powerpoint/2010/main" val="27408280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22D169C2-EF52-4AE0-AAE5-1054F9E7A9E5}" type="slidenum">
              <a:rPr lang="en-US"/>
              <a:pPr>
                <a:defRPr/>
              </a:pPr>
              <a:t>‹#›</a:t>
            </a:fld>
            <a:endParaRPr lang="en-US" dirty="0"/>
          </a:p>
        </p:txBody>
      </p:sp>
    </p:spTree>
    <p:extLst>
      <p:ext uri="{BB962C8B-B14F-4D97-AF65-F5344CB8AC3E}">
        <p14:creationId xmlns:p14="http://schemas.microsoft.com/office/powerpoint/2010/main" val="30701130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6950075" cy="522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1139825" y="4370388"/>
            <a:ext cx="252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eaLnBrk="1" hangingPunct="1">
              <a:defRPr/>
            </a:pPr>
            <a:r>
              <a:rPr lang="en-US" sz="800" b="1" smtClean="0">
                <a:solidFill>
                  <a:srgbClr val="B39D35"/>
                </a:solidFill>
              </a:rPr>
              <a:t>Dr. John D. Barge, State School Superintendent</a:t>
            </a:r>
          </a:p>
          <a:p>
            <a:pPr eaLnBrk="1" hangingPunct="1">
              <a:defRPr/>
            </a:pPr>
            <a:r>
              <a:rPr lang="en-US" sz="800" i="1" smtClean="0">
                <a:solidFill>
                  <a:srgbClr val="B39D35"/>
                </a:solidFill>
              </a:rPr>
              <a:t>“Making Education Work for All Georgians”</a:t>
            </a:r>
          </a:p>
          <a:p>
            <a:pPr eaLnBrk="1" hangingPunct="1">
              <a:defRPr/>
            </a:pPr>
            <a:r>
              <a:rPr lang="en-US" sz="800" smtClean="0">
                <a:solidFill>
                  <a:srgbClr val="B39D35"/>
                </a:solidFill>
              </a:rPr>
              <a:t>www.gadoe.org</a:t>
            </a:r>
          </a:p>
        </p:txBody>
      </p:sp>
      <p:pic>
        <p:nvPicPr>
          <p:cNvPr id="6" name="Picture 13" descr="DOE-LOGO-single-layer-gol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0" y="4325938"/>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2754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008" y="3231731"/>
            <a:ext cx="5907564" cy="99885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9008" y="2131594"/>
            <a:ext cx="5907564" cy="1100137"/>
          </a:xfrm>
        </p:spPr>
        <p:txBody>
          <a:bodyPr anchor="b"/>
          <a:lstStyle>
            <a:lvl1pPr marL="0" indent="0">
              <a:buNone/>
              <a:defRPr sz="1500">
                <a:solidFill>
                  <a:schemeClr val="tx1">
                    <a:tint val="75000"/>
                  </a:schemeClr>
                </a:solidFill>
              </a:defRPr>
            </a:lvl1pPr>
            <a:lvl2pPr marL="342232" indent="0">
              <a:buNone/>
              <a:defRPr sz="1300">
                <a:solidFill>
                  <a:schemeClr val="tx1">
                    <a:tint val="75000"/>
                  </a:schemeClr>
                </a:solidFill>
              </a:defRPr>
            </a:lvl2pPr>
            <a:lvl3pPr marL="684464" indent="0">
              <a:buNone/>
              <a:defRPr sz="1200">
                <a:solidFill>
                  <a:schemeClr val="tx1">
                    <a:tint val="75000"/>
                  </a:schemeClr>
                </a:solidFill>
              </a:defRPr>
            </a:lvl3pPr>
            <a:lvl4pPr marL="1026697" indent="0">
              <a:buNone/>
              <a:defRPr sz="1000">
                <a:solidFill>
                  <a:schemeClr val="tx1">
                    <a:tint val="75000"/>
                  </a:schemeClr>
                </a:solidFill>
              </a:defRPr>
            </a:lvl4pPr>
            <a:lvl5pPr marL="1368930" indent="0">
              <a:buNone/>
              <a:defRPr sz="1000">
                <a:solidFill>
                  <a:schemeClr val="tx1">
                    <a:tint val="75000"/>
                  </a:schemeClr>
                </a:solidFill>
              </a:defRPr>
            </a:lvl5pPr>
            <a:lvl6pPr marL="1711162" indent="0">
              <a:buNone/>
              <a:defRPr sz="1000">
                <a:solidFill>
                  <a:schemeClr val="tx1">
                    <a:tint val="75000"/>
                  </a:schemeClr>
                </a:solidFill>
              </a:defRPr>
            </a:lvl6pPr>
            <a:lvl7pPr marL="2053393" indent="0">
              <a:buNone/>
              <a:defRPr sz="1000">
                <a:solidFill>
                  <a:schemeClr val="tx1">
                    <a:tint val="75000"/>
                  </a:schemeClr>
                </a:solidFill>
              </a:defRPr>
            </a:lvl7pPr>
            <a:lvl8pPr marL="2395627" indent="0">
              <a:buNone/>
              <a:defRPr sz="1000">
                <a:solidFill>
                  <a:schemeClr val="tx1">
                    <a:tint val="75000"/>
                  </a:schemeClr>
                </a:solidFill>
              </a:defRPr>
            </a:lvl8pPr>
            <a:lvl9pPr marL="2737859"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97AE0AE9-92FD-4FB4-87E3-F1E5DF2BCC1B}" type="slidenum">
              <a:rPr lang="en-US"/>
              <a:pPr>
                <a:defRPr/>
              </a:pPr>
              <a:t>‹#›</a:t>
            </a:fld>
            <a:endParaRPr lang="en-US" dirty="0"/>
          </a:p>
        </p:txBody>
      </p:sp>
    </p:spTree>
    <p:extLst>
      <p:ext uri="{BB962C8B-B14F-4D97-AF65-F5344CB8AC3E}">
        <p14:creationId xmlns:p14="http://schemas.microsoft.com/office/powerpoint/2010/main" val="160721446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50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3295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a:lvl1pPr>
          </a:lstStyle>
          <a:p>
            <a:pPr>
              <a:defRPr/>
            </a:pPr>
            <a:fld id="{0D4447BF-8048-4228-9B09-84A5B47001FC}" type="slidenum">
              <a:rPr lang="en-US"/>
              <a:pPr>
                <a:defRPr/>
              </a:pPr>
              <a:t>‹#›</a:t>
            </a:fld>
            <a:endParaRPr lang="en-US" dirty="0"/>
          </a:p>
        </p:txBody>
      </p:sp>
    </p:spTree>
    <p:extLst>
      <p:ext uri="{BB962C8B-B14F-4D97-AF65-F5344CB8AC3E}">
        <p14:creationId xmlns:p14="http://schemas.microsoft.com/office/powerpoint/2010/main" val="25258776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7508" y="1125749"/>
            <a:ext cx="3070823" cy="469159"/>
          </a:xfrm>
        </p:spPr>
        <p:txBody>
          <a:bodyPr anchor="b"/>
          <a:lstStyle>
            <a:lvl1pPr marL="0" indent="0">
              <a:buNone/>
              <a:defRPr sz="1800" b="1"/>
            </a:lvl1pPr>
            <a:lvl2pPr marL="342232" indent="0">
              <a:buNone/>
              <a:defRPr sz="1500" b="1"/>
            </a:lvl2pPr>
            <a:lvl3pPr marL="684464" indent="0">
              <a:buNone/>
              <a:defRPr sz="1300" b="1"/>
            </a:lvl3pPr>
            <a:lvl4pPr marL="1026697" indent="0">
              <a:buNone/>
              <a:defRPr sz="1200" b="1"/>
            </a:lvl4pPr>
            <a:lvl5pPr marL="1368930" indent="0">
              <a:buNone/>
              <a:defRPr sz="1200" b="1"/>
            </a:lvl5pPr>
            <a:lvl6pPr marL="1711162" indent="0">
              <a:buNone/>
              <a:defRPr sz="1200" b="1"/>
            </a:lvl6pPr>
            <a:lvl7pPr marL="2053393" indent="0">
              <a:buNone/>
              <a:defRPr sz="1200" b="1"/>
            </a:lvl7pPr>
            <a:lvl8pPr marL="2395627" indent="0">
              <a:buNone/>
              <a:defRPr sz="1200" b="1"/>
            </a:lvl8pPr>
            <a:lvl9pPr marL="273785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7508" y="1594908"/>
            <a:ext cx="3070823"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530543" y="1125749"/>
            <a:ext cx="3072030" cy="469159"/>
          </a:xfrm>
        </p:spPr>
        <p:txBody>
          <a:bodyPr anchor="b"/>
          <a:lstStyle>
            <a:lvl1pPr marL="0" indent="0">
              <a:buNone/>
              <a:defRPr sz="1800" b="1"/>
            </a:lvl1pPr>
            <a:lvl2pPr marL="342232" indent="0">
              <a:buNone/>
              <a:defRPr sz="1500" b="1"/>
            </a:lvl2pPr>
            <a:lvl3pPr marL="684464" indent="0">
              <a:buNone/>
              <a:defRPr sz="1300" b="1"/>
            </a:lvl3pPr>
            <a:lvl4pPr marL="1026697" indent="0">
              <a:buNone/>
              <a:defRPr sz="1200" b="1"/>
            </a:lvl4pPr>
            <a:lvl5pPr marL="1368930" indent="0">
              <a:buNone/>
              <a:defRPr sz="1200" b="1"/>
            </a:lvl5pPr>
            <a:lvl6pPr marL="1711162" indent="0">
              <a:buNone/>
              <a:defRPr sz="1200" b="1"/>
            </a:lvl6pPr>
            <a:lvl7pPr marL="2053393" indent="0">
              <a:buNone/>
              <a:defRPr sz="1200" b="1"/>
            </a:lvl7pPr>
            <a:lvl8pPr marL="2395627" indent="0">
              <a:buNone/>
              <a:defRPr sz="1200" b="1"/>
            </a:lvl8pPr>
            <a:lvl9pPr marL="273785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530543" y="1594908"/>
            <a:ext cx="3072030"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endParaRPr lang="en-US"/>
          </a:p>
        </p:txBody>
      </p:sp>
      <p:sp>
        <p:nvSpPr>
          <p:cNvPr id="8" name="Slide Number Placeholder 5"/>
          <p:cNvSpPr>
            <a:spLocks noGrp="1"/>
          </p:cNvSpPr>
          <p:nvPr>
            <p:ph type="sldNum" sz="quarter" idx="11"/>
          </p:nvPr>
        </p:nvSpPr>
        <p:spPr/>
        <p:txBody>
          <a:bodyPr/>
          <a:lstStyle>
            <a:lvl1pPr defTabSz="914400">
              <a:defRPr/>
            </a:lvl1pPr>
          </a:lstStyle>
          <a:p>
            <a:pPr>
              <a:defRPr/>
            </a:pPr>
            <a:fld id="{E43E5BFE-C75A-41F8-A539-E61784303D9A}" type="slidenum">
              <a:rPr lang="en-US"/>
              <a:pPr>
                <a:defRPr/>
              </a:pPr>
              <a:t>‹#›</a:t>
            </a:fld>
            <a:endParaRPr lang="en-US" dirty="0"/>
          </a:p>
        </p:txBody>
      </p:sp>
    </p:spTree>
    <p:extLst>
      <p:ext uri="{BB962C8B-B14F-4D97-AF65-F5344CB8AC3E}">
        <p14:creationId xmlns:p14="http://schemas.microsoft.com/office/powerpoint/2010/main" val="34036106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2295BE7-43CE-4E79-9785-E1CD75837F3D}" type="slidenum">
              <a:rPr lang="en-US"/>
              <a:pPr>
                <a:defRPr/>
              </a:pPr>
              <a:t>‹#›</a:t>
            </a:fld>
            <a:endParaRPr lang="en-US" dirty="0"/>
          </a:p>
        </p:txBody>
      </p:sp>
    </p:spTree>
    <p:extLst>
      <p:ext uri="{BB962C8B-B14F-4D97-AF65-F5344CB8AC3E}">
        <p14:creationId xmlns:p14="http://schemas.microsoft.com/office/powerpoint/2010/main" val="4102288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endParaRPr lang="en-US"/>
          </a:p>
        </p:txBody>
      </p:sp>
      <p:sp>
        <p:nvSpPr>
          <p:cNvPr id="4" name="Slide Number Placeholder 5"/>
          <p:cNvSpPr>
            <a:spLocks noGrp="1"/>
          </p:cNvSpPr>
          <p:nvPr>
            <p:ph type="sldNum" sz="quarter" idx="11"/>
          </p:nvPr>
        </p:nvSpPr>
        <p:spPr/>
        <p:txBody>
          <a:bodyPr/>
          <a:lstStyle>
            <a:lvl1pPr defTabSz="914400">
              <a:defRPr/>
            </a:lvl1pPr>
          </a:lstStyle>
          <a:p>
            <a:pPr>
              <a:defRPr/>
            </a:pPr>
            <a:fld id="{A37BB42A-3C41-48E0-9B46-D424796FA218}" type="slidenum">
              <a:rPr lang="en-US"/>
              <a:pPr>
                <a:defRPr/>
              </a:pPr>
              <a:t>‹#›</a:t>
            </a:fld>
            <a:endParaRPr lang="en-US" dirty="0"/>
          </a:p>
        </p:txBody>
      </p:sp>
    </p:spTree>
    <p:extLst>
      <p:ext uri="{BB962C8B-B14F-4D97-AF65-F5344CB8AC3E}">
        <p14:creationId xmlns:p14="http://schemas.microsoft.com/office/powerpoint/2010/main" val="154543013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endParaRPr lang="en-US"/>
          </a:p>
        </p:txBody>
      </p:sp>
      <p:sp>
        <p:nvSpPr>
          <p:cNvPr id="3" name="Slide Number Placeholder 5"/>
          <p:cNvSpPr>
            <a:spLocks noGrp="1"/>
          </p:cNvSpPr>
          <p:nvPr>
            <p:ph type="sldNum" sz="quarter" idx="11"/>
          </p:nvPr>
        </p:nvSpPr>
        <p:spPr/>
        <p:txBody>
          <a:bodyPr/>
          <a:lstStyle>
            <a:lvl1pPr defTabSz="914400">
              <a:defRPr/>
            </a:lvl1pPr>
          </a:lstStyle>
          <a:p>
            <a:pPr>
              <a:defRPr/>
            </a:pPr>
            <a:fld id="{182E42D4-0E5A-4CDE-A15E-9E8C73A04E41}" type="slidenum">
              <a:rPr lang="en-US"/>
              <a:pPr>
                <a:defRPr/>
              </a:pPr>
              <a:t>‹#›</a:t>
            </a:fld>
            <a:endParaRPr lang="en-US" dirty="0"/>
          </a:p>
        </p:txBody>
      </p:sp>
    </p:spTree>
    <p:extLst>
      <p:ext uri="{BB962C8B-B14F-4D97-AF65-F5344CB8AC3E}">
        <p14:creationId xmlns:p14="http://schemas.microsoft.com/office/powerpoint/2010/main" val="5205245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508" y="200237"/>
            <a:ext cx="2286527" cy="85217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717286" y="200241"/>
            <a:ext cx="3885285" cy="42922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7508" y="1052411"/>
            <a:ext cx="2286527" cy="3440113"/>
          </a:xfrm>
        </p:spPr>
        <p:txBody>
          <a:bodyPr/>
          <a:lstStyle>
            <a:lvl1pPr marL="0" indent="0">
              <a:buNone/>
              <a:defRPr sz="1000"/>
            </a:lvl1pPr>
            <a:lvl2pPr marL="342232" indent="0">
              <a:buNone/>
              <a:defRPr sz="900"/>
            </a:lvl2pPr>
            <a:lvl3pPr marL="684464" indent="0">
              <a:buNone/>
              <a:defRPr sz="700"/>
            </a:lvl3pPr>
            <a:lvl4pPr marL="1026697" indent="0">
              <a:buNone/>
              <a:defRPr sz="700"/>
            </a:lvl4pPr>
            <a:lvl5pPr marL="1368930" indent="0">
              <a:buNone/>
              <a:defRPr sz="700"/>
            </a:lvl5pPr>
            <a:lvl6pPr marL="1711162" indent="0">
              <a:buNone/>
              <a:defRPr sz="700"/>
            </a:lvl6pPr>
            <a:lvl7pPr marL="2053393" indent="0">
              <a:buNone/>
              <a:defRPr sz="700"/>
            </a:lvl7pPr>
            <a:lvl8pPr marL="2395627" indent="0">
              <a:buNone/>
              <a:defRPr sz="700"/>
            </a:lvl8pPr>
            <a:lvl9pPr marL="2737859"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a:lvl1pPr>
          </a:lstStyle>
          <a:p>
            <a:pPr>
              <a:defRPr/>
            </a:pPr>
            <a:fld id="{77C2B4F1-5362-4A82-B4FB-A9669123A1AE}" type="slidenum">
              <a:rPr lang="en-US"/>
              <a:pPr>
                <a:defRPr/>
              </a:pPr>
              <a:t>‹#›</a:t>
            </a:fld>
            <a:endParaRPr lang="en-US" dirty="0"/>
          </a:p>
        </p:txBody>
      </p:sp>
    </p:spTree>
    <p:extLst>
      <p:ext uri="{BB962C8B-B14F-4D97-AF65-F5344CB8AC3E}">
        <p14:creationId xmlns:p14="http://schemas.microsoft.com/office/powerpoint/2010/main" val="10324312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2263" y="3520440"/>
            <a:ext cx="4170045" cy="41560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62263" y="449368"/>
            <a:ext cx="4170045" cy="3017520"/>
          </a:xfrm>
        </p:spPr>
        <p:txBody>
          <a:bodyPr rtlCol="0">
            <a:normAutofit/>
          </a:bodyPr>
          <a:lstStyle>
            <a:lvl1pPr marL="0" indent="0">
              <a:buNone/>
              <a:defRPr sz="2400"/>
            </a:lvl1pPr>
            <a:lvl2pPr marL="342232" indent="0">
              <a:buNone/>
              <a:defRPr sz="2100"/>
            </a:lvl2pPr>
            <a:lvl3pPr marL="684464" indent="0">
              <a:buNone/>
              <a:defRPr sz="1800"/>
            </a:lvl3pPr>
            <a:lvl4pPr marL="1026697" indent="0">
              <a:buNone/>
              <a:defRPr sz="1500"/>
            </a:lvl4pPr>
            <a:lvl5pPr marL="1368930" indent="0">
              <a:buNone/>
              <a:defRPr sz="1500"/>
            </a:lvl5pPr>
            <a:lvl6pPr marL="1711162" indent="0">
              <a:buNone/>
              <a:defRPr sz="1500"/>
            </a:lvl6pPr>
            <a:lvl7pPr marL="2053393" indent="0">
              <a:buNone/>
              <a:defRPr sz="1500"/>
            </a:lvl7pPr>
            <a:lvl8pPr marL="2395627" indent="0">
              <a:buNone/>
              <a:defRPr sz="1500"/>
            </a:lvl8pPr>
            <a:lvl9pPr marL="2737859"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362263" y="3936048"/>
            <a:ext cx="4170045" cy="590232"/>
          </a:xfrm>
        </p:spPr>
        <p:txBody>
          <a:bodyPr/>
          <a:lstStyle>
            <a:lvl1pPr marL="0" indent="0">
              <a:buNone/>
              <a:defRPr sz="1000"/>
            </a:lvl1pPr>
            <a:lvl2pPr marL="342232" indent="0">
              <a:buNone/>
              <a:defRPr sz="900"/>
            </a:lvl2pPr>
            <a:lvl3pPr marL="684464" indent="0">
              <a:buNone/>
              <a:defRPr sz="700"/>
            </a:lvl3pPr>
            <a:lvl4pPr marL="1026697" indent="0">
              <a:buNone/>
              <a:defRPr sz="700"/>
            </a:lvl4pPr>
            <a:lvl5pPr marL="1368930" indent="0">
              <a:buNone/>
              <a:defRPr sz="700"/>
            </a:lvl5pPr>
            <a:lvl6pPr marL="1711162" indent="0">
              <a:buNone/>
              <a:defRPr sz="700"/>
            </a:lvl6pPr>
            <a:lvl7pPr marL="2053393" indent="0">
              <a:buNone/>
              <a:defRPr sz="700"/>
            </a:lvl7pPr>
            <a:lvl8pPr marL="2395627" indent="0">
              <a:buNone/>
              <a:defRPr sz="700"/>
            </a:lvl8pPr>
            <a:lvl9pPr marL="2737859"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a:lvl1pPr>
          </a:lstStyle>
          <a:p>
            <a:pPr>
              <a:defRPr/>
            </a:pPr>
            <a:fld id="{4CAF056B-E05F-48AE-8CF5-E413C914079E}" type="slidenum">
              <a:rPr lang="en-US"/>
              <a:pPr>
                <a:defRPr/>
              </a:pPr>
              <a:t>‹#›</a:t>
            </a:fld>
            <a:endParaRPr lang="en-US" dirty="0"/>
          </a:p>
        </p:txBody>
      </p:sp>
    </p:spTree>
    <p:extLst>
      <p:ext uri="{BB962C8B-B14F-4D97-AF65-F5344CB8AC3E}">
        <p14:creationId xmlns:p14="http://schemas.microsoft.com/office/powerpoint/2010/main" val="31643952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B8027411-1946-4B8D-9F66-0BFDAAAC0ED2}" type="slidenum">
              <a:rPr lang="en-US"/>
              <a:pPr>
                <a:defRPr/>
              </a:pPr>
              <a:t>‹#›</a:t>
            </a:fld>
            <a:endParaRPr lang="en-US" dirty="0"/>
          </a:p>
        </p:txBody>
      </p:sp>
    </p:spTree>
    <p:extLst>
      <p:ext uri="{BB962C8B-B14F-4D97-AF65-F5344CB8AC3E}">
        <p14:creationId xmlns:p14="http://schemas.microsoft.com/office/powerpoint/2010/main" val="29124635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804" y="201402"/>
            <a:ext cx="1563767" cy="42911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7504" y="201402"/>
            <a:ext cx="4575466" cy="42911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22162B72-E274-4765-94AA-14CCA354AA6B}" type="slidenum">
              <a:rPr lang="en-US"/>
              <a:pPr>
                <a:defRPr/>
              </a:pPr>
              <a:t>‹#›</a:t>
            </a:fld>
            <a:endParaRPr lang="en-US" dirty="0"/>
          </a:p>
        </p:txBody>
      </p:sp>
    </p:spTree>
    <p:extLst>
      <p:ext uri="{BB962C8B-B14F-4D97-AF65-F5344CB8AC3E}">
        <p14:creationId xmlns:p14="http://schemas.microsoft.com/office/powerpoint/2010/main" val="7674982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a:xfrm>
            <a:off x="1722438" y="4660900"/>
            <a:ext cx="3276600" cy="268288"/>
          </a:xfrm>
          <a:prstGeom prst="rect">
            <a:avLst/>
          </a:prstGeom>
        </p:spPr>
        <p:txBody>
          <a:bodyPr lIns="91433" tIns="45716" rIns="91433" bIns="45716"/>
          <a:lstStyle>
            <a:lvl1pPr defTabSz="342239">
              <a:defRPr sz="1800">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F55525E-452D-4B6C-95F6-2F162625F865}" type="slidenum">
              <a:rPr lang="en-US"/>
              <a:pPr>
                <a:defRPr/>
              </a:pPr>
              <a:t>‹#›</a:t>
            </a:fld>
            <a:endParaRPr lang="en-US" dirty="0"/>
          </a:p>
        </p:txBody>
      </p:sp>
    </p:spTree>
    <p:extLst>
      <p:ext uri="{BB962C8B-B14F-4D97-AF65-F5344CB8AC3E}">
        <p14:creationId xmlns:p14="http://schemas.microsoft.com/office/powerpoint/2010/main" val="18438316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 descr="Slides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7"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39CC29F2-7CD5-44EE-8C10-A37520274E1B}" type="slidenum">
              <a:rPr lang="en-SG"/>
              <a:pPr>
                <a:defRPr/>
              </a:pPr>
              <a:t>‹#›</a:t>
            </a:fld>
            <a:endParaRPr lang="en-SG" dirty="0"/>
          </a:p>
        </p:txBody>
      </p:sp>
    </p:spTree>
    <p:extLst>
      <p:ext uri="{BB962C8B-B14F-4D97-AF65-F5344CB8AC3E}">
        <p14:creationId xmlns:p14="http://schemas.microsoft.com/office/powerpoint/2010/main" val="36024867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1" descr="Slides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3"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E0AC9F27-9D21-455A-80BE-E9295E100387}" type="slidenum">
              <a:rPr lang="en-SG"/>
              <a:pPr>
                <a:defRPr/>
              </a:pPr>
              <a:t>‹#›</a:t>
            </a:fld>
            <a:endParaRPr lang="en-SG" dirty="0"/>
          </a:p>
        </p:txBody>
      </p:sp>
    </p:spTree>
    <p:extLst>
      <p:ext uri="{BB962C8B-B14F-4D97-AF65-F5344CB8AC3E}">
        <p14:creationId xmlns:p14="http://schemas.microsoft.com/office/powerpoint/2010/main" val="320116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1" descr="Slides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26F20144-367E-4A15-8612-EF71917068DF}" type="slidenum">
              <a:rPr lang="en-SG"/>
              <a:pPr>
                <a:defRPr/>
              </a:pPr>
              <a:t>‹#›</a:t>
            </a:fld>
            <a:endParaRPr lang="en-SG" dirty="0"/>
          </a:p>
        </p:txBody>
      </p:sp>
    </p:spTree>
    <p:extLst>
      <p:ext uri="{BB962C8B-B14F-4D97-AF65-F5344CB8AC3E}">
        <p14:creationId xmlns:p14="http://schemas.microsoft.com/office/powerpoint/2010/main" val="30339635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8588"/>
            <a:ext cx="6950075" cy="522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userDrawn="1"/>
        </p:nvSpPr>
        <p:spPr bwMode="auto">
          <a:xfrm>
            <a:off x="1139825" y="4370388"/>
            <a:ext cx="252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sz="1200">
                <a:solidFill>
                  <a:srgbClr val="5F5F5F"/>
                </a:solidFill>
                <a:latin typeface="Arial" charset="0"/>
              </a:defRPr>
            </a:lvl1pPr>
            <a:lvl2pPr marL="742950" indent="-285750" eaLnBrk="0" hangingPunct="0">
              <a:defRPr sz="1200">
                <a:solidFill>
                  <a:srgbClr val="5F5F5F"/>
                </a:solidFill>
                <a:latin typeface="Arial" charset="0"/>
              </a:defRPr>
            </a:lvl2pPr>
            <a:lvl3pPr marL="1143000" indent="-228600" eaLnBrk="0" hangingPunct="0">
              <a:defRPr sz="1200">
                <a:solidFill>
                  <a:srgbClr val="5F5F5F"/>
                </a:solidFill>
                <a:latin typeface="Arial" charset="0"/>
              </a:defRPr>
            </a:lvl3pPr>
            <a:lvl4pPr marL="1600200" indent="-228600" eaLnBrk="0" hangingPunct="0">
              <a:defRPr sz="1200">
                <a:solidFill>
                  <a:srgbClr val="5F5F5F"/>
                </a:solidFill>
                <a:latin typeface="Arial" charset="0"/>
              </a:defRPr>
            </a:lvl4pPr>
            <a:lvl5pPr marL="2057400" indent="-228600" eaLnBrk="0" hangingPunct="0">
              <a:defRPr sz="1200">
                <a:solidFill>
                  <a:srgbClr val="5F5F5F"/>
                </a:solidFill>
                <a:latin typeface="Arial" charset="0"/>
              </a:defRPr>
            </a:lvl5pPr>
            <a:lvl6pPr marL="2514600" indent="-228600" eaLnBrk="0" fontAlgn="base" hangingPunct="0">
              <a:spcBef>
                <a:spcPct val="0"/>
              </a:spcBef>
              <a:spcAft>
                <a:spcPct val="0"/>
              </a:spcAft>
              <a:defRPr sz="1200">
                <a:solidFill>
                  <a:srgbClr val="5F5F5F"/>
                </a:solidFill>
                <a:latin typeface="Arial" charset="0"/>
              </a:defRPr>
            </a:lvl6pPr>
            <a:lvl7pPr marL="2971800" indent="-228600" eaLnBrk="0" fontAlgn="base" hangingPunct="0">
              <a:spcBef>
                <a:spcPct val="0"/>
              </a:spcBef>
              <a:spcAft>
                <a:spcPct val="0"/>
              </a:spcAft>
              <a:defRPr sz="1200">
                <a:solidFill>
                  <a:srgbClr val="5F5F5F"/>
                </a:solidFill>
                <a:latin typeface="Arial" charset="0"/>
              </a:defRPr>
            </a:lvl7pPr>
            <a:lvl8pPr marL="3429000" indent="-228600" eaLnBrk="0" fontAlgn="base" hangingPunct="0">
              <a:spcBef>
                <a:spcPct val="0"/>
              </a:spcBef>
              <a:spcAft>
                <a:spcPct val="0"/>
              </a:spcAft>
              <a:defRPr sz="1200">
                <a:solidFill>
                  <a:srgbClr val="5F5F5F"/>
                </a:solidFill>
                <a:latin typeface="Arial" charset="0"/>
              </a:defRPr>
            </a:lvl8pPr>
            <a:lvl9pPr marL="3886200" indent="-228600" eaLnBrk="0" fontAlgn="base" hangingPunct="0">
              <a:spcBef>
                <a:spcPct val="0"/>
              </a:spcBef>
              <a:spcAft>
                <a:spcPct val="0"/>
              </a:spcAft>
              <a:defRPr sz="1200">
                <a:solidFill>
                  <a:srgbClr val="5F5F5F"/>
                </a:solidFill>
                <a:latin typeface="Arial" charset="0"/>
              </a:defRPr>
            </a:lvl9pPr>
          </a:lstStyle>
          <a:p>
            <a:pPr eaLnBrk="1" hangingPunct="1">
              <a:defRPr/>
            </a:pPr>
            <a:r>
              <a:rPr lang="en-US" sz="800" b="1" smtClean="0">
                <a:solidFill>
                  <a:srgbClr val="B39D35"/>
                </a:solidFill>
              </a:rPr>
              <a:t>Dr. John D. Barge, State School Superintendent</a:t>
            </a:r>
          </a:p>
          <a:p>
            <a:pPr eaLnBrk="1" hangingPunct="1">
              <a:defRPr/>
            </a:pPr>
            <a:r>
              <a:rPr lang="en-US" sz="800" i="1" smtClean="0">
                <a:solidFill>
                  <a:srgbClr val="B39D35"/>
                </a:solidFill>
              </a:rPr>
              <a:t>“Making Education Work for All Georgians”</a:t>
            </a:r>
          </a:p>
          <a:p>
            <a:pPr eaLnBrk="1" hangingPunct="1">
              <a:defRPr/>
            </a:pPr>
            <a:r>
              <a:rPr lang="en-US" sz="800" smtClean="0">
                <a:solidFill>
                  <a:srgbClr val="B39D35"/>
                </a:solidFill>
              </a:rPr>
              <a:t>www.gadoe.org</a:t>
            </a:r>
          </a:p>
        </p:txBody>
      </p:sp>
      <p:pic>
        <p:nvPicPr>
          <p:cNvPr id="6" name="Picture 13" descr="DOE-LOGO-single-layer-gold.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0" y="4325938"/>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5408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1" descr="Slides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695325" y="4694238"/>
            <a:ext cx="5559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5EEC98FB-1722-4F25-A352-D7B81CE3A047}" type="slidenum">
              <a:rPr lang="en-SG"/>
              <a:pPr>
                <a:defRPr/>
              </a:pPr>
              <a:t>‹#›</a:t>
            </a:fld>
            <a:endParaRPr lang="en-SG" dirty="0"/>
          </a:p>
        </p:txBody>
      </p:sp>
    </p:spTree>
    <p:extLst>
      <p:ext uri="{BB962C8B-B14F-4D97-AF65-F5344CB8AC3E}">
        <p14:creationId xmlns:p14="http://schemas.microsoft.com/office/powerpoint/2010/main" val="8326513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1" descr="Slides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6DE30450-9430-4863-B8FA-0369929430DA}" type="slidenum">
              <a:rPr lang="en-SG"/>
              <a:pPr>
                <a:defRPr/>
              </a:pPr>
              <a:t>‹#›</a:t>
            </a:fld>
            <a:endParaRPr lang="en-SG" dirty="0"/>
          </a:p>
        </p:txBody>
      </p:sp>
    </p:spTree>
    <p:extLst>
      <p:ext uri="{BB962C8B-B14F-4D97-AF65-F5344CB8AC3E}">
        <p14:creationId xmlns:p14="http://schemas.microsoft.com/office/powerpoint/2010/main" val="172110393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1" descr="Slides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3AC70BA4-CD97-4339-8B5C-37B61F40C56B}" type="slidenum">
              <a:rPr lang="en-SG"/>
              <a:pPr>
                <a:defRPr/>
              </a:pPr>
              <a:t>‹#›</a:t>
            </a:fld>
            <a:endParaRPr lang="en-SG" dirty="0"/>
          </a:p>
        </p:txBody>
      </p:sp>
    </p:spTree>
    <p:extLst>
      <p:ext uri="{BB962C8B-B14F-4D97-AF65-F5344CB8AC3E}">
        <p14:creationId xmlns:p14="http://schemas.microsoft.com/office/powerpoint/2010/main" val="12666719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1" descr="Slides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19" indent="-171119"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E9D6A68A-0DC3-47BD-8D6F-D2CC1FAE7E67}" type="slidenum">
              <a:rPr lang="en-SG"/>
              <a:pPr>
                <a:defRPr/>
              </a:pPr>
              <a:t>‹#›</a:t>
            </a:fld>
            <a:endParaRPr lang="en-SG" dirty="0"/>
          </a:p>
        </p:txBody>
      </p:sp>
    </p:spTree>
    <p:extLst>
      <p:ext uri="{BB962C8B-B14F-4D97-AF65-F5344CB8AC3E}">
        <p14:creationId xmlns:p14="http://schemas.microsoft.com/office/powerpoint/2010/main" val="326721193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1" descr="Slides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3"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3498" indent="-173498"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C5CB7D72-CC4E-4D2B-A87C-FDAEC7891553}" type="slidenum">
              <a:rPr lang="en-SG"/>
              <a:pPr>
                <a:defRPr/>
              </a:pPr>
              <a:t>‹#›</a:t>
            </a:fld>
            <a:endParaRPr lang="en-SG" dirty="0"/>
          </a:p>
        </p:txBody>
      </p:sp>
    </p:spTree>
    <p:extLst>
      <p:ext uri="{BB962C8B-B14F-4D97-AF65-F5344CB8AC3E}">
        <p14:creationId xmlns:p14="http://schemas.microsoft.com/office/powerpoint/2010/main" val="194088835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1" descr="Slides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3" name="Title 1"/>
          <p:cNvSpPr>
            <a:spLocks noGrp="1"/>
          </p:cNvSpPr>
          <p:nvPr>
            <p:ph type="ctrTitle"/>
          </p:nvPr>
        </p:nvSpPr>
        <p:spPr>
          <a:xfrm>
            <a:off x="405421" y="178816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3498" indent="-173498"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0F93584C-66A4-44E0-B8A9-E27388AC77D1}" type="slidenum">
              <a:rPr lang="en-SG"/>
              <a:pPr>
                <a:defRPr/>
              </a:pPr>
              <a:t>‹#›</a:t>
            </a:fld>
            <a:endParaRPr lang="en-SG" dirty="0"/>
          </a:p>
        </p:txBody>
      </p:sp>
    </p:spTree>
    <p:extLst>
      <p:ext uri="{BB962C8B-B14F-4D97-AF65-F5344CB8AC3E}">
        <p14:creationId xmlns:p14="http://schemas.microsoft.com/office/powerpoint/2010/main" val="34476768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Subtitle 2"/>
          <p:cNvSpPr txBox="1">
            <a:spLocks/>
          </p:cNvSpPr>
          <p:nvPr userDrawn="1"/>
        </p:nvSpPr>
        <p:spPr bwMode="auto">
          <a:xfrm>
            <a:off x="695325" y="4694238"/>
            <a:ext cx="5559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55880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1117600"/>
            <a:ext cx="6081316" cy="2123440"/>
          </a:xfrm>
          <a:prstGeom prst="rect">
            <a:avLst/>
          </a:prstGeom>
          <a:solidFill>
            <a:schemeClr val="bg1"/>
          </a:solidFill>
          <a:ln>
            <a:solidFill>
              <a:schemeClr val="bg1"/>
            </a:solidFill>
          </a:ln>
        </p:spPr>
        <p:txBody>
          <a:bodyPr/>
          <a:lstStyle>
            <a:lvl1pPr marL="173498" indent="-173498"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C1C241C5-3421-4240-A1B1-1806BB3AA8A8}" type="slidenum">
              <a:rPr lang="en-SG"/>
              <a:pPr>
                <a:defRPr/>
              </a:pPr>
              <a:t>‹#›</a:t>
            </a:fld>
            <a:endParaRPr lang="en-SG" dirty="0"/>
          </a:p>
        </p:txBody>
      </p:sp>
    </p:spTree>
    <p:extLst>
      <p:ext uri="{BB962C8B-B14F-4D97-AF65-F5344CB8AC3E}">
        <p14:creationId xmlns:p14="http://schemas.microsoft.com/office/powerpoint/2010/main" val="7154997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1" descr="Slides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285243"/>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1844040"/>
            <a:ext cx="6081316" cy="2123440"/>
          </a:xfrm>
          <a:prstGeom prst="rect">
            <a:avLst/>
          </a:prstGeom>
          <a:solidFill>
            <a:schemeClr val="bg1"/>
          </a:solidFill>
          <a:ln>
            <a:solidFill>
              <a:schemeClr val="bg1"/>
            </a:solidFill>
          </a:ln>
        </p:spPr>
        <p:txBody>
          <a:bodyPr/>
          <a:lstStyle>
            <a:lvl1pPr marL="173498" indent="-173498"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39" indent="0" algn="ctr">
              <a:buNone/>
              <a:defRPr>
                <a:solidFill>
                  <a:schemeClr val="tx1">
                    <a:tint val="75000"/>
                  </a:schemeClr>
                </a:solidFill>
              </a:defRPr>
            </a:lvl2pPr>
            <a:lvl3pPr marL="684478" indent="0" algn="ctr">
              <a:buNone/>
              <a:defRPr>
                <a:solidFill>
                  <a:schemeClr val="tx1">
                    <a:tint val="75000"/>
                  </a:schemeClr>
                </a:solidFill>
              </a:defRPr>
            </a:lvl3pPr>
            <a:lvl4pPr marL="1026718" indent="0" algn="ctr">
              <a:buNone/>
              <a:defRPr>
                <a:solidFill>
                  <a:schemeClr val="tx1">
                    <a:tint val="75000"/>
                  </a:schemeClr>
                </a:solidFill>
              </a:defRPr>
            </a:lvl4pPr>
            <a:lvl5pPr marL="1368958" indent="0" algn="ctr">
              <a:buNone/>
              <a:defRPr>
                <a:solidFill>
                  <a:schemeClr val="tx1">
                    <a:tint val="75000"/>
                  </a:schemeClr>
                </a:solidFill>
              </a:defRPr>
            </a:lvl5pPr>
            <a:lvl6pPr marL="1711196" indent="0" algn="ctr">
              <a:buNone/>
              <a:defRPr>
                <a:solidFill>
                  <a:schemeClr val="tx1">
                    <a:tint val="75000"/>
                  </a:schemeClr>
                </a:solidFill>
              </a:defRPr>
            </a:lvl6pPr>
            <a:lvl7pPr marL="2053435" indent="0" algn="ctr">
              <a:buNone/>
              <a:defRPr>
                <a:solidFill>
                  <a:schemeClr val="tx1">
                    <a:tint val="75000"/>
                  </a:schemeClr>
                </a:solidFill>
              </a:defRPr>
            </a:lvl7pPr>
            <a:lvl8pPr marL="2395675" indent="0" algn="ctr">
              <a:buNone/>
              <a:defRPr>
                <a:solidFill>
                  <a:schemeClr val="tx1">
                    <a:tint val="75000"/>
                  </a:schemeClr>
                </a:solidFill>
              </a:defRPr>
            </a:lvl8pPr>
            <a:lvl9pPr marL="273791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2E88D157-1884-4D3C-848D-72EDB7E7659C}" type="slidenum">
              <a:rPr lang="en-SG"/>
              <a:pPr>
                <a:defRPr/>
              </a:pPr>
              <a:t>‹#›</a:t>
            </a:fld>
            <a:endParaRPr lang="en-SG" dirty="0"/>
          </a:p>
        </p:txBody>
      </p:sp>
    </p:spTree>
    <p:extLst>
      <p:ext uri="{BB962C8B-B14F-4D97-AF65-F5344CB8AC3E}">
        <p14:creationId xmlns:p14="http://schemas.microsoft.com/office/powerpoint/2010/main" val="30275289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Slid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2" name="Title 1"/>
          <p:cNvSpPr>
            <a:spLocks noGrp="1"/>
          </p:cNvSpPr>
          <p:nvPr>
            <p:ph type="ctrTitle"/>
          </p:nvPr>
        </p:nvSpPr>
        <p:spPr>
          <a:xfrm>
            <a:off x="521256" y="1562312"/>
            <a:ext cx="5907564" cy="10780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042512" y="2849880"/>
            <a:ext cx="4865053" cy="1285240"/>
          </a:xfrm>
        </p:spPr>
        <p:txBody>
          <a:bodyPr/>
          <a:lstStyle>
            <a:lvl1pPr marL="0" indent="0" algn="ctr">
              <a:buNone/>
              <a:defRPr>
                <a:solidFill>
                  <a:schemeClr val="tx1">
                    <a:tint val="75000"/>
                  </a:schemeClr>
                </a:solidFill>
              </a:defRPr>
            </a:lvl1pPr>
            <a:lvl2pPr marL="342253" indent="0" algn="ctr">
              <a:buNone/>
              <a:defRPr>
                <a:solidFill>
                  <a:schemeClr val="tx1">
                    <a:tint val="75000"/>
                  </a:schemeClr>
                </a:solidFill>
              </a:defRPr>
            </a:lvl2pPr>
            <a:lvl3pPr marL="684506" indent="0" algn="ctr">
              <a:buNone/>
              <a:defRPr>
                <a:solidFill>
                  <a:schemeClr val="tx1">
                    <a:tint val="75000"/>
                  </a:schemeClr>
                </a:solidFill>
              </a:defRPr>
            </a:lvl3pPr>
            <a:lvl4pPr marL="1026760" indent="0" algn="ctr">
              <a:buNone/>
              <a:defRPr>
                <a:solidFill>
                  <a:schemeClr val="tx1">
                    <a:tint val="75000"/>
                  </a:schemeClr>
                </a:solidFill>
              </a:defRPr>
            </a:lvl4pPr>
            <a:lvl5pPr marL="1369013" indent="0" algn="ctr">
              <a:buNone/>
              <a:defRPr>
                <a:solidFill>
                  <a:schemeClr val="tx1">
                    <a:tint val="75000"/>
                  </a:schemeClr>
                </a:solidFill>
              </a:defRPr>
            </a:lvl5pPr>
            <a:lvl6pPr marL="1711266" indent="0" algn="ctr">
              <a:buNone/>
              <a:defRPr>
                <a:solidFill>
                  <a:schemeClr val="tx1">
                    <a:tint val="75000"/>
                  </a:schemeClr>
                </a:solidFill>
              </a:defRPr>
            </a:lvl6pPr>
            <a:lvl7pPr marL="2053518" indent="0" algn="ctr">
              <a:buNone/>
              <a:defRPr>
                <a:solidFill>
                  <a:schemeClr val="tx1">
                    <a:tint val="75000"/>
                  </a:schemeClr>
                </a:solidFill>
              </a:defRPr>
            </a:lvl7pPr>
            <a:lvl8pPr marL="2395771" indent="0" algn="ctr">
              <a:buNone/>
              <a:defRPr>
                <a:solidFill>
                  <a:schemeClr val="tx1">
                    <a:tint val="75000"/>
                  </a:schemeClr>
                </a:solidFill>
              </a:defRPr>
            </a:lvl8pPr>
            <a:lvl9pPr marL="2738024"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defTabSz="914400">
              <a:defRPr/>
            </a:lvl1pPr>
          </a:lstStyle>
          <a:p>
            <a:pPr>
              <a:defRPr/>
            </a:pPr>
            <a:endParaRPr lang="en-US"/>
          </a:p>
        </p:txBody>
      </p:sp>
      <p:sp>
        <p:nvSpPr>
          <p:cNvPr id="7" name="Slide Number Placeholder 5"/>
          <p:cNvSpPr>
            <a:spLocks noGrp="1"/>
          </p:cNvSpPr>
          <p:nvPr>
            <p:ph type="sldNum" sz="quarter" idx="11"/>
          </p:nvPr>
        </p:nvSpPr>
        <p:spPr/>
        <p:txBody>
          <a:bodyPr/>
          <a:lstStyle>
            <a:lvl1pPr defTabSz="914400">
              <a:defRPr/>
            </a:lvl1pPr>
          </a:lstStyle>
          <a:p>
            <a:pPr>
              <a:defRPr/>
            </a:pPr>
            <a:fld id="{AE162E92-6C87-44E2-ADCB-7AAB9C91E752}" type="slidenum">
              <a:rPr lang="en-SG"/>
              <a:pPr>
                <a:defRPr/>
              </a:pPr>
              <a:t>‹#›</a:t>
            </a:fld>
            <a:endParaRPr lang="en-SG" dirty="0"/>
          </a:p>
        </p:txBody>
      </p:sp>
    </p:spTree>
    <p:extLst>
      <p:ext uri="{BB962C8B-B14F-4D97-AF65-F5344CB8AC3E}">
        <p14:creationId xmlns:p14="http://schemas.microsoft.com/office/powerpoint/2010/main" val="6593896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DDB7C8A3-2EC9-454F-B02A-583E451BED8D}" type="slidenum">
              <a:rPr lang="en-US"/>
              <a:pPr>
                <a:defRPr/>
              </a:pPr>
              <a:t>‹#›</a:t>
            </a:fld>
            <a:endParaRPr lang="en-US" dirty="0"/>
          </a:p>
        </p:txBody>
      </p:sp>
    </p:spTree>
    <p:extLst>
      <p:ext uri="{BB962C8B-B14F-4D97-AF65-F5344CB8AC3E}">
        <p14:creationId xmlns:p14="http://schemas.microsoft.com/office/powerpoint/2010/main" val="29471249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008" y="3231732"/>
            <a:ext cx="5907564" cy="99885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9008" y="2131595"/>
            <a:ext cx="5907564" cy="1100137"/>
          </a:xfrm>
        </p:spPr>
        <p:txBody>
          <a:bodyPr anchor="b"/>
          <a:lstStyle>
            <a:lvl1pPr marL="0" indent="0">
              <a:buNone/>
              <a:defRPr sz="1500">
                <a:solidFill>
                  <a:schemeClr val="tx1">
                    <a:tint val="75000"/>
                  </a:schemeClr>
                </a:solidFill>
              </a:defRPr>
            </a:lvl1pPr>
            <a:lvl2pPr marL="342225" indent="0">
              <a:buNone/>
              <a:defRPr sz="1300">
                <a:solidFill>
                  <a:schemeClr val="tx1">
                    <a:tint val="75000"/>
                  </a:schemeClr>
                </a:solidFill>
              </a:defRPr>
            </a:lvl2pPr>
            <a:lvl3pPr marL="684450" indent="0">
              <a:buNone/>
              <a:defRPr sz="1200">
                <a:solidFill>
                  <a:schemeClr val="tx1">
                    <a:tint val="75000"/>
                  </a:schemeClr>
                </a:solidFill>
              </a:defRPr>
            </a:lvl3pPr>
            <a:lvl4pPr marL="1026676" indent="0">
              <a:buNone/>
              <a:defRPr sz="1000">
                <a:solidFill>
                  <a:schemeClr val="tx1">
                    <a:tint val="75000"/>
                  </a:schemeClr>
                </a:solidFill>
              </a:defRPr>
            </a:lvl4pPr>
            <a:lvl5pPr marL="1368903" indent="0">
              <a:buNone/>
              <a:defRPr sz="1000">
                <a:solidFill>
                  <a:schemeClr val="tx1">
                    <a:tint val="75000"/>
                  </a:schemeClr>
                </a:solidFill>
              </a:defRPr>
            </a:lvl5pPr>
            <a:lvl6pPr marL="1711127" indent="0">
              <a:buNone/>
              <a:defRPr sz="1000">
                <a:solidFill>
                  <a:schemeClr val="tx1">
                    <a:tint val="75000"/>
                  </a:schemeClr>
                </a:solidFill>
              </a:defRPr>
            </a:lvl6pPr>
            <a:lvl7pPr marL="2053351" indent="0">
              <a:buNone/>
              <a:defRPr sz="1000">
                <a:solidFill>
                  <a:schemeClr val="tx1">
                    <a:tint val="75000"/>
                  </a:schemeClr>
                </a:solidFill>
              </a:defRPr>
            </a:lvl7pPr>
            <a:lvl8pPr marL="2395579" indent="0">
              <a:buNone/>
              <a:defRPr sz="1000">
                <a:solidFill>
                  <a:schemeClr val="tx1">
                    <a:tint val="75000"/>
                  </a:schemeClr>
                </a:solidFill>
              </a:defRPr>
            </a:lvl8pPr>
            <a:lvl9pPr marL="2737804"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EDB26D3-E8C3-4061-B3C6-16312A607C10}" type="slidenum">
              <a:rPr lang="en-US"/>
              <a:pPr>
                <a:defRPr/>
              </a:pPr>
              <a:t>‹#›</a:t>
            </a:fld>
            <a:endParaRPr lang="en-US" dirty="0"/>
          </a:p>
        </p:txBody>
      </p:sp>
    </p:spTree>
    <p:extLst>
      <p:ext uri="{BB962C8B-B14F-4D97-AF65-F5344CB8AC3E}">
        <p14:creationId xmlns:p14="http://schemas.microsoft.com/office/powerpoint/2010/main" val="3357105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6950075" cy="522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1139825" y="4370388"/>
            <a:ext cx="252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eaLnBrk="1" hangingPunct="1">
              <a:defRPr/>
            </a:pPr>
            <a:r>
              <a:rPr lang="en-US" sz="800" b="1" smtClean="0">
                <a:solidFill>
                  <a:srgbClr val="B39D35"/>
                </a:solidFill>
              </a:rPr>
              <a:t>Dr. John D. Barge, State School Superintendent</a:t>
            </a:r>
          </a:p>
          <a:p>
            <a:pPr eaLnBrk="1" hangingPunct="1">
              <a:defRPr/>
            </a:pPr>
            <a:r>
              <a:rPr lang="en-US" sz="800" i="1" smtClean="0">
                <a:solidFill>
                  <a:srgbClr val="B39D35"/>
                </a:solidFill>
              </a:rPr>
              <a:t>“Making Education Work for All Georgians”</a:t>
            </a:r>
          </a:p>
          <a:p>
            <a:pPr eaLnBrk="1" hangingPunct="1">
              <a:defRPr/>
            </a:pPr>
            <a:r>
              <a:rPr lang="en-US" sz="800" smtClean="0">
                <a:solidFill>
                  <a:srgbClr val="B39D35"/>
                </a:solidFill>
              </a:rPr>
              <a:t>www.gadoe.org</a:t>
            </a:r>
          </a:p>
        </p:txBody>
      </p:sp>
      <p:pic>
        <p:nvPicPr>
          <p:cNvPr id="6" name="Picture 13" descr="DOE-LOGO-single-layer-gol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0" y="4325938"/>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9790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008" y="3231728"/>
            <a:ext cx="5907564" cy="99885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9008" y="2131591"/>
            <a:ext cx="5907564" cy="1100137"/>
          </a:xfrm>
        </p:spPr>
        <p:txBody>
          <a:bodyPr anchor="b"/>
          <a:lstStyle>
            <a:lvl1pPr marL="0" indent="0">
              <a:buNone/>
              <a:defRPr sz="1500">
                <a:solidFill>
                  <a:schemeClr val="tx1">
                    <a:tint val="75000"/>
                  </a:schemeClr>
                </a:solidFill>
              </a:defRPr>
            </a:lvl1pPr>
            <a:lvl2pPr marL="342253" indent="0">
              <a:buNone/>
              <a:defRPr sz="1300">
                <a:solidFill>
                  <a:schemeClr val="tx1">
                    <a:tint val="75000"/>
                  </a:schemeClr>
                </a:solidFill>
              </a:defRPr>
            </a:lvl2pPr>
            <a:lvl3pPr marL="684506" indent="0">
              <a:buNone/>
              <a:defRPr sz="1200">
                <a:solidFill>
                  <a:schemeClr val="tx1">
                    <a:tint val="75000"/>
                  </a:schemeClr>
                </a:solidFill>
              </a:defRPr>
            </a:lvl3pPr>
            <a:lvl4pPr marL="1026760" indent="0">
              <a:buNone/>
              <a:defRPr sz="1000">
                <a:solidFill>
                  <a:schemeClr val="tx1">
                    <a:tint val="75000"/>
                  </a:schemeClr>
                </a:solidFill>
              </a:defRPr>
            </a:lvl4pPr>
            <a:lvl5pPr marL="1369013" indent="0">
              <a:buNone/>
              <a:defRPr sz="1000">
                <a:solidFill>
                  <a:schemeClr val="tx1">
                    <a:tint val="75000"/>
                  </a:schemeClr>
                </a:solidFill>
              </a:defRPr>
            </a:lvl5pPr>
            <a:lvl6pPr marL="1711266" indent="0">
              <a:buNone/>
              <a:defRPr sz="1000">
                <a:solidFill>
                  <a:schemeClr val="tx1">
                    <a:tint val="75000"/>
                  </a:schemeClr>
                </a:solidFill>
              </a:defRPr>
            </a:lvl6pPr>
            <a:lvl7pPr marL="2053518" indent="0">
              <a:buNone/>
              <a:defRPr sz="1000">
                <a:solidFill>
                  <a:schemeClr val="tx1">
                    <a:tint val="75000"/>
                  </a:schemeClr>
                </a:solidFill>
              </a:defRPr>
            </a:lvl7pPr>
            <a:lvl8pPr marL="2395771" indent="0">
              <a:buNone/>
              <a:defRPr sz="1000">
                <a:solidFill>
                  <a:schemeClr val="tx1">
                    <a:tint val="75000"/>
                  </a:schemeClr>
                </a:solidFill>
              </a:defRPr>
            </a:lvl8pPr>
            <a:lvl9pPr marL="2738024"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BEB06DAC-D285-4D91-A231-D799C8F5D93A}" type="slidenum">
              <a:rPr lang="en-US"/>
              <a:pPr>
                <a:defRPr/>
              </a:pPr>
              <a:t>‹#›</a:t>
            </a:fld>
            <a:endParaRPr lang="en-US" dirty="0"/>
          </a:p>
        </p:txBody>
      </p:sp>
    </p:spTree>
    <p:extLst>
      <p:ext uri="{BB962C8B-B14F-4D97-AF65-F5344CB8AC3E}">
        <p14:creationId xmlns:p14="http://schemas.microsoft.com/office/powerpoint/2010/main" val="22454233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50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3295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a:lvl1pPr>
          </a:lstStyle>
          <a:p>
            <a:pPr>
              <a:defRPr/>
            </a:pPr>
            <a:fld id="{D9C916C6-6953-493F-BBB4-3B7319ABBA67}" type="slidenum">
              <a:rPr lang="en-US"/>
              <a:pPr>
                <a:defRPr/>
              </a:pPr>
              <a:t>‹#›</a:t>
            </a:fld>
            <a:endParaRPr lang="en-US" dirty="0"/>
          </a:p>
        </p:txBody>
      </p:sp>
    </p:spTree>
    <p:extLst>
      <p:ext uri="{BB962C8B-B14F-4D97-AF65-F5344CB8AC3E}">
        <p14:creationId xmlns:p14="http://schemas.microsoft.com/office/powerpoint/2010/main" val="30584551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7505" y="1125749"/>
            <a:ext cx="3070823" cy="469159"/>
          </a:xfrm>
        </p:spPr>
        <p:txBody>
          <a:bodyPr anchor="b"/>
          <a:lstStyle>
            <a:lvl1pPr marL="0" indent="0">
              <a:buNone/>
              <a:defRPr sz="1800" b="1"/>
            </a:lvl1pPr>
            <a:lvl2pPr marL="342253" indent="0">
              <a:buNone/>
              <a:defRPr sz="1500" b="1"/>
            </a:lvl2pPr>
            <a:lvl3pPr marL="684506" indent="0">
              <a:buNone/>
              <a:defRPr sz="1300" b="1"/>
            </a:lvl3pPr>
            <a:lvl4pPr marL="1026760" indent="0">
              <a:buNone/>
              <a:defRPr sz="1200" b="1"/>
            </a:lvl4pPr>
            <a:lvl5pPr marL="1369013" indent="0">
              <a:buNone/>
              <a:defRPr sz="1200" b="1"/>
            </a:lvl5pPr>
            <a:lvl6pPr marL="1711266" indent="0">
              <a:buNone/>
              <a:defRPr sz="1200" b="1"/>
            </a:lvl6pPr>
            <a:lvl7pPr marL="2053518" indent="0">
              <a:buNone/>
              <a:defRPr sz="1200" b="1"/>
            </a:lvl7pPr>
            <a:lvl8pPr marL="2395771" indent="0">
              <a:buNone/>
              <a:defRPr sz="1200" b="1"/>
            </a:lvl8pPr>
            <a:lvl9pPr marL="273802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7505" y="1594908"/>
            <a:ext cx="3070823"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530543" y="1125749"/>
            <a:ext cx="3072030" cy="469159"/>
          </a:xfrm>
        </p:spPr>
        <p:txBody>
          <a:bodyPr anchor="b"/>
          <a:lstStyle>
            <a:lvl1pPr marL="0" indent="0">
              <a:buNone/>
              <a:defRPr sz="1800" b="1"/>
            </a:lvl1pPr>
            <a:lvl2pPr marL="342253" indent="0">
              <a:buNone/>
              <a:defRPr sz="1500" b="1"/>
            </a:lvl2pPr>
            <a:lvl3pPr marL="684506" indent="0">
              <a:buNone/>
              <a:defRPr sz="1300" b="1"/>
            </a:lvl3pPr>
            <a:lvl4pPr marL="1026760" indent="0">
              <a:buNone/>
              <a:defRPr sz="1200" b="1"/>
            </a:lvl4pPr>
            <a:lvl5pPr marL="1369013" indent="0">
              <a:buNone/>
              <a:defRPr sz="1200" b="1"/>
            </a:lvl5pPr>
            <a:lvl6pPr marL="1711266" indent="0">
              <a:buNone/>
              <a:defRPr sz="1200" b="1"/>
            </a:lvl6pPr>
            <a:lvl7pPr marL="2053518" indent="0">
              <a:buNone/>
              <a:defRPr sz="1200" b="1"/>
            </a:lvl7pPr>
            <a:lvl8pPr marL="2395771" indent="0">
              <a:buNone/>
              <a:defRPr sz="1200" b="1"/>
            </a:lvl8pPr>
            <a:lvl9pPr marL="273802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530543" y="1594908"/>
            <a:ext cx="3072030"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endParaRPr lang="en-US"/>
          </a:p>
        </p:txBody>
      </p:sp>
      <p:sp>
        <p:nvSpPr>
          <p:cNvPr id="8" name="Slide Number Placeholder 5"/>
          <p:cNvSpPr>
            <a:spLocks noGrp="1"/>
          </p:cNvSpPr>
          <p:nvPr>
            <p:ph type="sldNum" sz="quarter" idx="11"/>
          </p:nvPr>
        </p:nvSpPr>
        <p:spPr/>
        <p:txBody>
          <a:bodyPr/>
          <a:lstStyle>
            <a:lvl1pPr defTabSz="914400">
              <a:defRPr/>
            </a:lvl1pPr>
          </a:lstStyle>
          <a:p>
            <a:pPr>
              <a:defRPr/>
            </a:pPr>
            <a:fld id="{1ED5BA5F-45AB-4407-B712-EAB97D6E67BA}" type="slidenum">
              <a:rPr lang="en-US"/>
              <a:pPr>
                <a:defRPr/>
              </a:pPr>
              <a:t>‹#›</a:t>
            </a:fld>
            <a:endParaRPr lang="en-US" dirty="0"/>
          </a:p>
        </p:txBody>
      </p:sp>
    </p:spTree>
    <p:extLst>
      <p:ext uri="{BB962C8B-B14F-4D97-AF65-F5344CB8AC3E}">
        <p14:creationId xmlns:p14="http://schemas.microsoft.com/office/powerpoint/2010/main" val="29250423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endParaRPr lang="en-US"/>
          </a:p>
        </p:txBody>
      </p:sp>
      <p:sp>
        <p:nvSpPr>
          <p:cNvPr id="4" name="Slide Number Placeholder 5"/>
          <p:cNvSpPr>
            <a:spLocks noGrp="1"/>
          </p:cNvSpPr>
          <p:nvPr>
            <p:ph type="sldNum" sz="quarter" idx="11"/>
          </p:nvPr>
        </p:nvSpPr>
        <p:spPr/>
        <p:txBody>
          <a:bodyPr/>
          <a:lstStyle>
            <a:lvl1pPr defTabSz="914400">
              <a:defRPr/>
            </a:lvl1pPr>
          </a:lstStyle>
          <a:p>
            <a:pPr>
              <a:defRPr/>
            </a:pPr>
            <a:fld id="{5E2DFBCA-AF87-4E3F-9753-3199DB7702A6}" type="slidenum">
              <a:rPr lang="en-US"/>
              <a:pPr>
                <a:defRPr/>
              </a:pPr>
              <a:t>‹#›</a:t>
            </a:fld>
            <a:endParaRPr lang="en-US" dirty="0"/>
          </a:p>
        </p:txBody>
      </p:sp>
    </p:spTree>
    <p:extLst>
      <p:ext uri="{BB962C8B-B14F-4D97-AF65-F5344CB8AC3E}">
        <p14:creationId xmlns:p14="http://schemas.microsoft.com/office/powerpoint/2010/main" val="24822994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endParaRPr lang="en-US"/>
          </a:p>
        </p:txBody>
      </p:sp>
      <p:sp>
        <p:nvSpPr>
          <p:cNvPr id="3" name="Slide Number Placeholder 5"/>
          <p:cNvSpPr>
            <a:spLocks noGrp="1"/>
          </p:cNvSpPr>
          <p:nvPr>
            <p:ph type="sldNum" sz="quarter" idx="11"/>
          </p:nvPr>
        </p:nvSpPr>
        <p:spPr/>
        <p:txBody>
          <a:bodyPr/>
          <a:lstStyle>
            <a:lvl1pPr defTabSz="914400">
              <a:defRPr/>
            </a:lvl1pPr>
          </a:lstStyle>
          <a:p>
            <a:pPr>
              <a:defRPr/>
            </a:pPr>
            <a:fld id="{BF96DCC2-A277-46FD-BC34-01287D3057EC}" type="slidenum">
              <a:rPr lang="en-US"/>
              <a:pPr>
                <a:defRPr/>
              </a:pPr>
              <a:t>‹#›</a:t>
            </a:fld>
            <a:endParaRPr lang="en-US" dirty="0"/>
          </a:p>
        </p:txBody>
      </p:sp>
    </p:spTree>
    <p:extLst>
      <p:ext uri="{BB962C8B-B14F-4D97-AF65-F5344CB8AC3E}">
        <p14:creationId xmlns:p14="http://schemas.microsoft.com/office/powerpoint/2010/main" val="96897650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505" y="200237"/>
            <a:ext cx="2286527" cy="85217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717286" y="200238"/>
            <a:ext cx="3885285" cy="42922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7505" y="1052408"/>
            <a:ext cx="2286527" cy="3440113"/>
          </a:xfrm>
        </p:spPr>
        <p:txBody>
          <a:bodyPr/>
          <a:lstStyle>
            <a:lvl1pPr marL="0" indent="0">
              <a:buNone/>
              <a:defRPr sz="1000"/>
            </a:lvl1pPr>
            <a:lvl2pPr marL="342253" indent="0">
              <a:buNone/>
              <a:defRPr sz="900"/>
            </a:lvl2pPr>
            <a:lvl3pPr marL="684506" indent="0">
              <a:buNone/>
              <a:defRPr sz="700"/>
            </a:lvl3pPr>
            <a:lvl4pPr marL="1026760" indent="0">
              <a:buNone/>
              <a:defRPr sz="700"/>
            </a:lvl4pPr>
            <a:lvl5pPr marL="1369013" indent="0">
              <a:buNone/>
              <a:defRPr sz="700"/>
            </a:lvl5pPr>
            <a:lvl6pPr marL="1711266" indent="0">
              <a:buNone/>
              <a:defRPr sz="700"/>
            </a:lvl6pPr>
            <a:lvl7pPr marL="2053518" indent="0">
              <a:buNone/>
              <a:defRPr sz="700"/>
            </a:lvl7pPr>
            <a:lvl8pPr marL="2395771" indent="0">
              <a:buNone/>
              <a:defRPr sz="700"/>
            </a:lvl8pPr>
            <a:lvl9pPr marL="2738024"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a:lvl1pPr>
          </a:lstStyle>
          <a:p>
            <a:pPr>
              <a:defRPr/>
            </a:pPr>
            <a:fld id="{AF5B96A0-5B33-4F23-AB55-06830113321C}" type="slidenum">
              <a:rPr lang="en-US"/>
              <a:pPr>
                <a:defRPr/>
              </a:pPr>
              <a:t>‹#›</a:t>
            </a:fld>
            <a:endParaRPr lang="en-US" dirty="0"/>
          </a:p>
        </p:txBody>
      </p:sp>
    </p:spTree>
    <p:extLst>
      <p:ext uri="{BB962C8B-B14F-4D97-AF65-F5344CB8AC3E}">
        <p14:creationId xmlns:p14="http://schemas.microsoft.com/office/powerpoint/2010/main" val="34662798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2263" y="3520440"/>
            <a:ext cx="4170045" cy="41560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62263" y="449368"/>
            <a:ext cx="4170045" cy="3017520"/>
          </a:xfrm>
        </p:spPr>
        <p:txBody>
          <a:bodyPr rtlCol="0">
            <a:normAutofit/>
          </a:bodyPr>
          <a:lstStyle>
            <a:lvl1pPr marL="0" indent="0">
              <a:buNone/>
              <a:defRPr sz="2400"/>
            </a:lvl1pPr>
            <a:lvl2pPr marL="342253" indent="0">
              <a:buNone/>
              <a:defRPr sz="2100"/>
            </a:lvl2pPr>
            <a:lvl3pPr marL="684506" indent="0">
              <a:buNone/>
              <a:defRPr sz="1800"/>
            </a:lvl3pPr>
            <a:lvl4pPr marL="1026760" indent="0">
              <a:buNone/>
              <a:defRPr sz="1500"/>
            </a:lvl4pPr>
            <a:lvl5pPr marL="1369013" indent="0">
              <a:buNone/>
              <a:defRPr sz="1500"/>
            </a:lvl5pPr>
            <a:lvl6pPr marL="1711266" indent="0">
              <a:buNone/>
              <a:defRPr sz="1500"/>
            </a:lvl6pPr>
            <a:lvl7pPr marL="2053518" indent="0">
              <a:buNone/>
              <a:defRPr sz="1500"/>
            </a:lvl7pPr>
            <a:lvl8pPr marL="2395771" indent="0">
              <a:buNone/>
              <a:defRPr sz="1500"/>
            </a:lvl8pPr>
            <a:lvl9pPr marL="2738024"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362263" y="3936048"/>
            <a:ext cx="4170045" cy="590232"/>
          </a:xfrm>
        </p:spPr>
        <p:txBody>
          <a:bodyPr/>
          <a:lstStyle>
            <a:lvl1pPr marL="0" indent="0">
              <a:buNone/>
              <a:defRPr sz="1000"/>
            </a:lvl1pPr>
            <a:lvl2pPr marL="342253" indent="0">
              <a:buNone/>
              <a:defRPr sz="900"/>
            </a:lvl2pPr>
            <a:lvl3pPr marL="684506" indent="0">
              <a:buNone/>
              <a:defRPr sz="700"/>
            </a:lvl3pPr>
            <a:lvl4pPr marL="1026760" indent="0">
              <a:buNone/>
              <a:defRPr sz="700"/>
            </a:lvl4pPr>
            <a:lvl5pPr marL="1369013" indent="0">
              <a:buNone/>
              <a:defRPr sz="700"/>
            </a:lvl5pPr>
            <a:lvl6pPr marL="1711266" indent="0">
              <a:buNone/>
              <a:defRPr sz="700"/>
            </a:lvl6pPr>
            <a:lvl7pPr marL="2053518" indent="0">
              <a:buNone/>
              <a:defRPr sz="700"/>
            </a:lvl7pPr>
            <a:lvl8pPr marL="2395771" indent="0">
              <a:buNone/>
              <a:defRPr sz="700"/>
            </a:lvl8pPr>
            <a:lvl9pPr marL="2738024"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a:lvl1pPr>
          </a:lstStyle>
          <a:p>
            <a:pPr>
              <a:defRPr/>
            </a:pPr>
            <a:fld id="{DBCD044D-1404-43DA-BBB6-DEF45613E2E0}" type="slidenum">
              <a:rPr lang="en-US"/>
              <a:pPr>
                <a:defRPr/>
              </a:pPr>
              <a:t>‹#›</a:t>
            </a:fld>
            <a:endParaRPr lang="en-US" dirty="0"/>
          </a:p>
        </p:txBody>
      </p:sp>
    </p:spTree>
    <p:extLst>
      <p:ext uri="{BB962C8B-B14F-4D97-AF65-F5344CB8AC3E}">
        <p14:creationId xmlns:p14="http://schemas.microsoft.com/office/powerpoint/2010/main" val="162358718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92FAC715-6966-4802-A651-B7A31BA48A33}" type="slidenum">
              <a:rPr lang="en-US"/>
              <a:pPr>
                <a:defRPr/>
              </a:pPr>
              <a:t>‹#›</a:t>
            </a:fld>
            <a:endParaRPr lang="en-US" dirty="0"/>
          </a:p>
        </p:txBody>
      </p:sp>
    </p:spTree>
    <p:extLst>
      <p:ext uri="{BB962C8B-B14F-4D97-AF65-F5344CB8AC3E}">
        <p14:creationId xmlns:p14="http://schemas.microsoft.com/office/powerpoint/2010/main" val="9761715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804" y="201402"/>
            <a:ext cx="1563767" cy="42911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7504" y="201402"/>
            <a:ext cx="4575466" cy="42911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a:lvl1pPr>
          </a:lstStyle>
          <a:p>
            <a:pPr>
              <a:defRPr/>
            </a:pPr>
            <a:fld id="{A468D918-803A-4BF3-AF0A-E8C4946017B4}" type="slidenum">
              <a:rPr lang="en-US"/>
              <a:pPr>
                <a:defRPr/>
              </a:pPr>
              <a:t>‹#›</a:t>
            </a:fld>
            <a:endParaRPr lang="en-US" dirty="0"/>
          </a:p>
        </p:txBody>
      </p:sp>
    </p:spTree>
    <p:extLst>
      <p:ext uri="{BB962C8B-B14F-4D97-AF65-F5344CB8AC3E}">
        <p14:creationId xmlns:p14="http://schemas.microsoft.com/office/powerpoint/2010/main" val="1894408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50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3295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526DBA7-9331-4BA9-8381-AD2DC67F48A4}" type="slidenum">
              <a:rPr lang="en-US"/>
              <a:pPr>
                <a:defRPr/>
              </a:pPr>
              <a:t>‹#›</a:t>
            </a:fld>
            <a:endParaRPr lang="en-US" dirty="0"/>
          </a:p>
        </p:txBody>
      </p:sp>
    </p:spTree>
    <p:extLst>
      <p:ext uri="{BB962C8B-B14F-4D97-AF65-F5344CB8AC3E}">
        <p14:creationId xmlns:p14="http://schemas.microsoft.com/office/powerpoint/2010/main" val="2813872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a:xfrm>
            <a:off x="1722438" y="4660900"/>
            <a:ext cx="3276600" cy="268288"/>
          </a:xfrm>
          <a:prstGeom prst="rect">
            <a:avLst/>
          </a:prstGeom>
        </p:spPr>
        <p:txBody>
          <a:bodyPr lIns="91438" tIns="45719" rIns="91438" bIns="45719"/>
          <a:lstStyle>
            <a:lvl1pPr defTabSz="342260">
              <a:defRPr sz="1800">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2D7FDAE-B141-4B83-B5F5-F84FC025F2CF}" type="slidenum">
              <a:rPr lang="en-US"/>
              <a:pPr>
                <a:defRPr/>
              </a:pPr>
              <a:t>‹#›</a:t>
            </a:fld>
            <a:endParaRPr lang="en-US" dirty="0"/>
          </a:p>
        </p:txBody>
      </p:sp>
    </p:spTree>
    <p:extLst>
      <p:ext uri="{BB962C8B-B14F-4D97-AF65-F5344CB8AC3E}">
        <p14:creationId xmlns:p14="http://schemas.microsoft.com/office/powerpoint/2010/main" val="22085705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 descr="Slides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7"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0198E6D1-37C2-42C4-BC01-DB8C0253FD10}" type="slidenum">
              <a:rPr lang="en-SG"/>
              <a:pPr>
                <a:defRPr/>
              </a:pPr>
              <a:t>‹#›</a:t>
            </a:fld>
            <a:endParaRPr lang="en-SG" dirty="0"/>
          </a:p>
        </p:txBody>
      </p:sp>
    </p:spTree>
    <p:extLst>
      <p:ext uri="{BB962C8B-B14F-4D97-AF65-F5344CB8AC3E}">
        <p14:creationId xmlns:p14="http://schemas.microsoft.com/office/powerpoint/2010/main" val="206928471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1" descr="Slides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3"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99A95087-C0CF-459F-A6B9-AB95E41C7EAD}" type="slidenum">
              <a:rPr lang="en-SG"/>
              <a:pPr>
                <a:defRPr/>
              </a:pPr>
              <a:t>‹#›</a:t>
            </a:fld>
            <a:endParaRPr lang="en-SG" dirty="0"/>
          </a:p>
        </p:txBody>
      </p:sp>
    </p:spTree>
    <p:extLst>
      <p:ext uri="{BB962C8B-B14F-4D97-AF65-F5344CB8AC3E}">
        <p14:creationId xmlns:p14="http://schemas.microsoft.com/office/powerpoint/2010/main" val="9984474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1" descr="Slides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8CF76231-DC81-4801-A0CF-C69BD6EFFC58}" type="slidenum">
              <a:rPr lang="en-SG"/>
              <a:pPr>
                <a:defRPr/>
              </a:pPr>
              <a:t>‹#›</a:t>
            </a:fld>
            <a:endParaRPr lang="en-SG" dirty="0"/>
          </a:p>
        </p:txBody>
      </p:sp>
    </p:spTree>
    <p:extLst>
      <p:ext uri="{BB962C8B-B14F-4D97-AF65-F5344CB8AC3E}">
        <p14:creationId xmlns:p14="http://schemas.microsoft.com/office/powerpoint/2010/main" val="25502439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1" descr="Slides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695325" y="4694238"/>
            <a:ext cx="5559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91916A6A-96FF-4136-B247-A6F354FAC074}" type="slidenum">
              <a:rPr lang="en-SG"/>
              <a:pPr>
                <a:defRPr/>
              </a:pPr>
              <a:t>‹#›</a:t>
            </a:fld>
            <a:endParaRPr lang="en-SG" dirty="0"/>
          </a:p>
        </p:txBody>
      </p:sp>
    </p:spTree>
    <p:extLst>
      <p:ext uri="{BB962C8B-B14F-4D97-AF65-F5344CB8AC3E}">
        <p14:creationId xmlns:p14="http://schemas.microsoft.com/office/powerpoint/2010/main" val="29205031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1" descr="Slides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035BB642-7842-40B3-B1CA-30C4B94E01F9}" type="slidenum">
              <a:rPr lang="en-SG"/>
              <a:pPr>
                <a:defRPr/>
              </a:pPr>
              <a:t>‹#›</a:t>
            </a:fld>
            <a:endParaRPr lang="en-SG" dirty="0"/>
          </a:p>
        </p:txBody>
      </p:sp>
    </p:spTree>
    <p:extLst>
      <p:ext uri="{BB962C8B-B14F-4D97-AF65-F5344CB8AC3E}">
        <p14:creationId xmlns:p14="http://schemas.microsoft.com/office/powerpoint/2010/main" val="110914421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1" descr="Slides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008B6F7A-F3D7-4815-ABF1-B92A8826B18D}" type="slidenum">
              <a:rPr lang="en-SG"/>
              <a:pPr>
                <a:defRPr/>
              </a:pPr>
              <a:t>‹#›</a:t>
            </a:fld>
            <a:endParaRPr lang="en-SG" dirty="0"/>
          </a:p>
        </p:txBody>
      </p:sp>
    </p:spTree>
    <p:extLst>
      <p:ext uri="{BB962C8B-B14F-4D97-AF65-F5344CB8AC3E}">
        <p14:creationId xmlns:p14="http://schemas.microsoft.com/office/powerpoint/2010/main" val="34288378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1" descr="Slides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1130" indent="-171130"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071D82D1-9D47-400B-A2D1-A66A6232F7A3}" type="slidenum">
              <a:rPr lang="en-SG"/>
              <a:pPr>
                <a:defRPr/>
              </a:pPr>
              <a:t>‹#›</a:t>
            </a:fld>
            <a:endParaRPr lang="en-SG" dirty="0"/>
          </a:p>
        </p:txBody>
      </p:sp>
    </p:spTree>
    <p:extLst>
      <p:ext uri="{BB962C8B-B14F-4D97-AF65-F5344CB8AC3E}">
        <p14:creationId xmlns:p14="http://schemas.microsoft.com/office/powerpoint/2010/main" val="92439762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1" descr="Slides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3"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3507" indent="-173507"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463C8891-BDA1-459B-B0E1-53857876363A}" type="slidenum">
              <a:rPr lang="en-SG"/>
              <a:pPr>
                <a:defRPr/>
              </a:pPr>
              <a:t>‹#›</a:t>
            </a:fld>
            <a:endParaRPr lang="en-SG" dirty="0"/>
          </a:p>
        </p:txBody>
      </p:sp>
    </p:spTree>
    <p:extLst>
      <p:ext uri="{BB962C8B-B14F-4D97-AF65-F5344CB8AC3E}">
        <p14:creationId xmlns:p14="http://schemas.microsoft.com/office/powerpoint/2010/main" val="207589205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1" descr="Slides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3" name="Title 1"/>
          <p:cNvSpPr>
            <a:spLocks noGrp="1"/>
          </p:cNvSpPr>
          <p:nvPr>
            <p:ph type="ctrTitle"/>
          </p:nvPr>
        </p:nvSpPr>
        <p:spPr>
          <a:xfrm>
            <a:off x="405421" y="178816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05421" y="2346960"/>
            <a:ext cx="6081316" cy="2123440"/>
          </a:xfrm>
          <a:prstGeom prst="rect">
            <a:avLst/>
          </a:prstGeom>
          <a:solidFill>
            <a:schemeClr val="bg1"/>
          </a:solidFill>
          <a:ln>
            <a:solidFill>
              <a:schemeClr val="bg1"/>
            </a:solidFill>
          </a:ln>
        </p:spPr>
        <p:txBody>
          <a:bodyPr/>
          <a:lstStyle>
            <a:lvl1pPr marL="173507" indent="-173507" algn="l">
              <a:buClr>
                <a:srgbClr val="8DB43D"/>
              </a:buClr>
              <a:buFont typeface="Arial" pitchFamily="34" charset="0"/>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1D87AD62-2872-4C5E-9915-BAE630C4D59E}" type="slidenum">
              <a:rPr lang="en-SG"/>
              <a:pPr>
                <a:defRPr/>
              </a:pPr>
              <a:t>‹#›</a:t>
            </a:fld>
            <a:endParaRPr lang="en-SG" dirty="0"/>
          </a:p>
        </p:txBody>
      </p:sp>
    </p:spTree>
    <p:extLst>
      <p:ext uri="{BB962C8B-B14F-4D97-AF65-F5344CB8AC3E}">
        <p14:creationId xmlns:p14="http://schemas.microsoft.com/office/powerpoint/2010/main" val="7327248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7509" y="1125749"/>
            <a:ext cx="3070823" cy="469159"/>
          </a:xfrm>
        </p:spPr>
        <p:txBody>
          <a:bodyPr anchor="b"/>
          <a:lstStyle>
            <a:lvl1pPr marL="0" indent="0">
              <a:buNone/>
              <a:defRPr sz="1800" b="1"/>
            </a:lvl1pPr>
            <a:lvl2pPr marL="342225" indent="0">
              <a:buNone/>
              <a:defRPr sz="1500" b="1"/>
            </a:lvl2pPr>
            <a:lvl3pPr marL="684450" indent="0">
              <a:buNone/>
              <a:defRPr sz="1300" b="1"/>
            </a:lvl3pPr>
            <a:lvl4pPr marL="1026676" indent="0">
              <a:buNone/>
              <a:defRPr sz="1200" b="1"/>
            </a:lvl4pPr>
            <a:lvl5pPr marL="1368903" indent="0">
              <a:buNone/>
              <a:defRPr sz="1200" b="1"/>
            </a:lvl5pPr>
            <a:lvl6pPr marL="1711127" indent="0">
              <a:buNone/>
              <a:defRPr sz="1200" b="1"/>
            </a:lvl6pPr>
            <a:lvl7pPr marL="2053351" indent="0">
              <a:buNone/>
              <a:defRPr sz="1200" b="1"/>
            </a:lvl7pPr>
            <a:lvl8pPr marL="2395579" indent="0">
              <a:buNone/>
              <a:defRPr sz="1200" b="1"/>
            </a:lvl8pPr>
            <a:lvl9pPr marL="273780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7509" y="1594908"/>
            <a:ext cx="3070823"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530543" y="1125749"/>
            <a:ext cx="3072030" cy="469159"/>
          </a:xfrm>
        </p:spPr>
        <p:txBody>
          <a:bodyPr anchor="b"/>
          <a:lstStyle>
            <a:lvl1pPr marL="0" indent="0">
              <a:buNone/>
              <a:defRPr sz="1800" b="1"/>
            </a:lvl1pPr>
            <a:lvl2pPr marL="342225" indent="0">
              <a:buNone/>
              <a:defRPr sz="1500" b="1"/>
            </a:lvl2pPr>
            <a:lvl3pPr marL="684450" indent="0">
              <a:buNone/>
              <a:defRPr sz="1300" b="1"/>
            </a:lvl3pPr>
            <a:lvl4pPr marL="1026676" indent="0">
              <a:buNone/>
              <a:defRPr sz="1200" b="1"/>
            </a:lvl4pPr>
            <a:lvl5pPr marL="1368903" indent="0">
              <a:buNone/>
              <a:defRPr sz="1200" b="1"/>
            </a:lvl5pPr>
            <a:lvl6pPr marL="1711127" indent="0">
              <a:buNone/>
              <a:defRPr sz="1200" b="1"/>
            </a:lvl6pPr>
            <a:lvl7pPr marL="2053351" indent="0">
              <a:buNone/>
              <a:defRPr sz="1200" b="1"/>
            </a:lvl7pPr>
            <a:lvl8pPr marL="2395579" indent="0">
              <a:buNone/>
              <a:defRPr sz="1200" b="1"/>
            </a:lvl8pPr>
            <a:lvl9pPr marL="273780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530543" y="1594908"/>
            <a:ext cx="3072030"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15FBDEB4-928D-4DA9-A3F4-B7F3597AA2AD}" type="slidenum">
              <a:rPr lang="en-US"/>
              <a:pPr>
                <a:defRPr/>
              </a:pPr>
              <a:t>‹#›</a:t>
            </a:fld>
            <a:endParaRPr lang="en-US" dirty="0"/>
          </a:p>
        </p:txBody>
      </p:sp>
    </p:spTree>
    <p:extLst>
      <p:ext uri="{BB962C8B-B14F-4D97-AF65-F5344CB8AC3E}">
        <p14:creationId xmlns:p14="http://schemas.microsoft.com/office/powerpoint/2010/main" val="1833915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Subtitle 2"/>
          <p:cNvSpPr txBox="1">
            <a:spLocks/>
          </p:cNvSpPr>
          <p:nvPr userDrawn="1"/>
        </p:nvSpPr>
        <p:spPr bwMode="auto">
          <a:xfrm>
            <a:off x="695325" y="4694238"/>
            <a:ext cx="5559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55880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1117600"/>
            <a:ext cx="6081316" cy="2123440"/>
          </a:xfrm>
          <a:prstGeom prst="rect">
            <a:avLst/>
          </a:prstGeom>
          <a:solidFill>
            <a:schemeClr val="bg1"/>
          </a:solidFill>
          <a:ln>
            <a:solidFill>
              <a:schemeClr val="bg1"/>
            </a:solidFill>
          </a:ln>
        </p:spPr>
        <p:txBody>
          <a:bodyPr/>
          <a:lstStyle>
            <a:lvl1pPr marL="173507" indent="-173507"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9D215703-7645-4537-8AE8-4232826615C7}" type="slidenum">
              <a:rPr lang="en-SG"/>
              <a:pPr>
                <a:defRPr/>
              </a:pPr>
              <a:t>‹#›</a:t>
            </a:fld>
            <a:endParaRPr lang="en-SG" dirty="0"/>
          </a:p>
        </p:txBody>
      </p:sp>
    </p:spTree>
    <p:extLst>
      <p:ext uri="{BB962C8B-B14F-4D97-AF65-F5344CB8AC3E}">
        <p14:creationId xmlns:p14="http://schemas.microsoft.com/office/powerpoint/2010/main" val="156114715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1" descr="Slides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50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0" y="4694238"/>
            <a:ext cx="69500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2" tIns="34226" rIns="68452" bIns="34226"/>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algn="ctr" eaLnBrk="1" hangingPunct="1">
              <a:spcBef>
                <a:spcPct val="20000"/>
              </a:spcBef>
              <a:buFont typeface="Arial" charset="0"/>
              <a:buNone/>
              <a:defRPr/>
            </a:pPr>
            <a:r>
              <a:rPr lang="en-US" sz="1800" i="1" baseline="30000" smtClean="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128524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1844040"/>
            <a:ext cx="6081316" cy="2123440"/>
          </a:xfrm>
          <a:prstGeom prst="rect">
            <a:avLst/>
          </a:prstGeom>
          <a:solidFill>
            <a:schemeClr val="bg1"/>
          </a:solidFill>
          <a:ln>
            <a:solidFill>
              <a:schemeClr val="bg1"/>
            </a:solidFill>
          </a:ln>
        </p:spPr>
        <p:txBody>
          <a:bodyPr/>
          <a:lstStyle>
            <a:lvl1pPr marL="173507" indent="-173507"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defTabSz="914400">
              <a:defRPr>
                <a:latin typeface="Arial" pitchFamily="34" charset="0"/>
              </a:defRPr>
            </a:lvl1pPr>
          </a:lstStyle>
          <a:p>
            <a:pPr>
              <a:defRPr/>
            </a:pPr>
            <a:fld id="{4D042EC3-3707-487C-A56B-1E03A66E3801}" type="slidenum">
              <a:rPr lang="en-SG"/>
              <a:pPr>
                <a:defRPr/>
              </a:pPr>
              <a:t>‹#›</a:t>
            </a:fld>
            <a:endParaRPr lang="en-SG" dirty="0"/>
          </a:p>
        </p:txBody>
      </p:sp>
    </p:spTree>
    <p:extLst>
      <p:ext uri="{BB962C8B-B14F-4D97-AF65-F5344CB8AC3E}">
        <p14:creationId xmlns:p14="http://schemas.microsoft.com/office/powerpoint/2010/main" val="24073826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756C091B-DFBF-4155-9B84-FB8064E21D13}" type="slidenum">
              <a:rPr lang="en-US"/>
              <a:pPr>
                <a:defRPr/>
              </a:pPr>
              <a:t>‹#›</a:t>
            </a:fld>
            <a:endParaRPr lang="en-US" dirty="0"/>
          </a:p>
        </p:txBody>
      </p:sp>
    </p:spTree>
    <p:extLst>
      <p:ext uri="{BB962C8B-B14F-4D97-AF65-F5344CB8AC3E}">
        <p14:creationId xmlns:p14="http://schemas.microsoft.com/office/powerpoint/2010/main" val="195701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660F162B-676C-4C26-83D5-A67FABDE7BED}" type="slidenum">
              <a:rPr lang="en-US"/>
              <a:pPr>
                <a:defRPr/>
              </a:pPr>
              <a:t>‹#›</a:t>
            </a:fld>
            <a:endParaRPr lang="en-US" dirty="0"/>
          </a:p>
        </p:txBody>
      </p:sp>
    </p:spTree>
    <p:extLst>
      <p:ext uri="{BB962C8B-B14F-4D97-AF65-F5344CB8AC3E}">
        <p14:creationId xmlns:p14="http://schemas.microsoft.com/office/powerpoint/2010/main" val="385984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509" y="200237"/>
            <a:ext cx="2286527" cy="85217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717286" y="200242"/>
            <a:ext cx="3885285" cy="42922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7509" y="1052412"/>
            <a:ext cx="2286527" cy="3440113"/>
          </a:xfrm>
        </p:spPr>
        <p:txBody>
          <a:bodyPr/>
          <a:lstStyle>
            <a:lvl1pPr marL="0" indent="0">
              <a:buNone/>
              <a:defRPr sz="1000"/>
            </a:lvl1pPr>
            <a:lvl2pPr marL="342225" indent="0">
              <a:buNone/>
              <a:defRPr sz="900"/>
            </a:lvl2pPr>
            <a:lvl3pPr marL="684450" indent="0">
              <a:buNone/>
              <a:defRPr sz="700"/>
            </a:lvl3pPr>
            <a:lvl4pPr marL="1026676" indent="0">
              <a:buNone/>
              <a:defRPr sz="700"/>
            </a:lvl4pPr>
            <a:lvl5pPr marL="1368903" indent="0">
              <a:buNone/>
              <a:defRPr sz="700"/>
            </a:lvl5pPr>
            <a:lvl6pPr marL="1711127" indent="0">
              <a:buNone/>
              <a:defRPr sz="700"/>
            </a:lvl6pPr>
            <a:lvl7pPr marL="2053351" indent="0">
              <a:buNone/>
              <a:defRPr sz="700"/>
            </a:lvl7pPr>
            <a:lvl8pPr marL="2395579" indent="0">
              <a:buNone/>
              <a:defRPr sz="700"/>
            </a:lvl8pPr>
            <a:lvl9pPr marL="2737804"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B9CFF9D-500F-48EA-8177-97B9A7BEFAAA}" type="slidenum">
              <a:rPr lang="en-US"/>
              <a:pPr>
                <a:defRPr/>
              </a:pPr>
              <a:t>‹#›</a:t>
            </a:fld>
            <a:endParaRPr lang="en-US" dirty="0"/>
          </a:p>
        </p:txBody>
      </p:sp>
    </p:spTree>
    <p:extLst>
      <p:ext uri="{BB962C8B-B14F-4D97-AF65-F5344CB8AC3E}">
        <p14:creationId xmlns:p14="http://schemas.microsoft.com/office/powerpoint/2010/main" val="310930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1.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GaDOE PPT Logo Background.t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200025"/>
            <a:ext cx="69500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47663" y="201613"/>
            <a:ext cx="6254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44" tIns="34222" rIns="68444" bIns="34222"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47663" y="1173163"/>
            <a:ext cx="625475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44" tIns="34222" rIns="68444" bIns="342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270500" y="4660900"/>
            <a:ext cx="811213" cy="268288"/>
          </a:xfrm>
          <a:prstGeom prst="rect">
            <a:avLst/>
          </a:prstGeom>
        </p:spPr>
        <p:txBody>
          <a:bodyPr vert="horz" lIns="68444" tIns="34222" rIns="68444" bIns="34222" rtlCol="0" anchor="ctr"/>
          <a:lstStyle>
            <a:lvl1pPr algn="r">
              <a:defRPr sz="9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6138863" y="4660900"/>
            <a:ext cx="463550" cy="268288"/>
          </a:xfrm>
          <a:prstGeom prst="rect">
            <a:avLst/>
          </a:prstGeom>
        </p:spPr>
        <p:txBody>
          <a:bodyPr vert="horz" lIns="68444" tIns="34222" rIns="68444" bIns="34222" rtlCol="0" anchor="ctr"/>
          <a:lstStyle>
            <a:lvl1pPr algn="r">
              <a:defRPr sz="900">
                <a:solidFill>
                  <a:schemeClr val="tx1"/>
                </a:solidFill>
              </a:defRPr>
            </a:lvl1pPr>
          </a:lstStyle>
          <a:p>
            <a:pPr>
              <a:defRPr/>
            </a:pPr>
            <a:fld id="{996EF7C1-EF70-4630-9B20-E623F474050A}" type="slidenum">
              <a:rPr lang="en-US"/>
              <a:pPr>
                <a:defRPr/>
              </a:pPr>
              <a:t>‹#›</a:t>
            </a:fld>
            <a:endParaRPr lang="en-US" dirty="0"/>
          </a:p>
        </p:txBody>
      </p:sp>
      <p:sp>
        <p:nvSpPr>
          <p:cNvPr id="1031" name="TextBox 8"/>
          <p:cNvSpPr txBox="1">
            <a:spLocks noChangeArrowheads="1"/>
          </p:cNvSpPr>
          <p:nvPr/>
        </p:nvSpPr>
        <p:spPr bwMode="auto">
          <a:xfrm>
            <a:off x="1139825" y="4370388"/>
            <a:ext cx="252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sz="1200">
                <a:solidFill>
                  <a:srgbClr val="5F5F5F"/>
                </a:solidFill>
                <a:latin typeface="Arial" charset="0"/>
              </a:defRPr>
            </a:lvl1pPr>
            <a:lvl2pPr marL="742950" indent="-285750" eaLnBrk="0" hangingPunct="0">
              <a:defRPr sz="1200">
                <a:solidFill>
                  <a:srgbClr val="5F5F5F"/>
                </a:solidFill>
                <a:latin typeface="Arial" charset="0"/>
              </a:defRPr>
            </a:lvl2pPr>
            <a:lvl3pPr marL="1143000" indent="-228600" eaLnBrk="0" hangingPunct="0">
              <a:defRPr sz="1200">
                <a:solidFill>
                  <a:srgbClr val="5F5F5F"/>
                </a:solidFill>
                <a:latin typeface="Arial" charset="0"/>
              </a:defRPr>
            </a:lvl3pPr>
            <a:lvl4pPr marL="1600200" indent="-228600" eaLnBrk="0" hangingPunct="0">
              <a:defRPr sz="1200">
                <a:solidFill>
                  <a:srgbClr val="5F5F5F"/>
                </a:solidFill>
                <a:latin typeface="Arial" charset="0"/>
              </a:defRPr>
            </a:lvl4pPr>
            <a:lvl5pPr marL="2057400" indent="-228600" eaLnBrk="0" hangingPunct="0">
              <a:defRPr sz="1200">
                <a:solidFill>
                  <a:srgbClr val="5F5F5F"/>
                </a:solidFill>
                <a:latin typeface="Arial" charset="0"/>
              </a:defRPr>
            </a:lvl5pPr>
            <a:lvl6pPr marL="2514600" indent="-228600" eaLnBrk="0" fontAlgn="base" hangingPunct="0">
              <a:spcBef>
                <a:spcPct val="0"/>
              </a:spcBef>
              <a:spcAft>
                <a:spcPct val="0"/>
              </a:spcAft>
              <a:defRPr sz="1200">
                <a:solidFill>
                  <a:srgbClr val="5F5F5F"/>
                </a:solidFill>
                <a:latin typeface="Arial" charset="0"/>
              </a:defRPr>
            </a:lvl6pPr>
            <a:lvl7pPr marL="2971800" indent="-228600" eaLnBrk="0" fontAlgn="base" hangingPunct="0">
              <a:spcBef>
                <a:spcPct val="0"/>
              </a:spcBef>
              <a:spcAft>
                <a:spcPct val="0"/>
              </a:spcAft>
              <a:defRPr sz="1200">
                <a:solidFill>
                  <a:srgbClr val="5F5F5F"/>
                </a:solidFill>
                <a:latin typeface="Arial" charset="0"/>
              </a:defRPr>
            </a:lvl7pPr>
            <a:lvl8pPr marL="3429000" indent="-228600" eaLnBrk="0" fontAlgn="base" hangingPunct="0">
              <a:spcBef>
                <a:spcPct val="0"/>
              </a:spcBef>
              <a:spcAft>
                <a:spcPct val="0"/>
              </a:spcAft>
              <a:defRPr sz="1200">
                <a:solidFill>
                  <a:srgbClr val="5F5F5F"/>
                </a:solidFill>
                <a:latin typeface="Arial" charset="0"/>
              </a:defRPr>
            </a:lvl8pPr>
            <a:lvl9pPr marL="3886200" indent="-228600" eaLnBrk="0" fontAlgn="base" hangingPunct="0">
              <a:spcBef>
                <a:spcPct val="0"/>
              </a:spcBef>
              <a:spcAft>
                <a:spcPct val="0"/>
              </a:spcAft>
              <a:defRPr sz="1200">
                <a:solidFill>
                  <a:srgbClr val="5F5F5F"/>
                </a:solidFill>
                <a:latin typeface="Arial" charset="0"/>
              </a:defRPr>
            </a:lvl9pPr>
          </a:lstStyle>
          <a:p>
            <a:pPr eaLnBrk="1" hangingPunct="1">
              <a:defRPr/>
            </a:pPr>
            <a:r>
              <a:rPr lang="en-US" sz="800" b="1" smtClean="0">
                <a:solidFill>
                  <a:srgbClr val="B39D35"/>
                </a:solidFill>
              </a:rPr>
              <a:t>Dr. John D. Barge, State School Superintendent</a:t>
            </a:r>
          </a:p>
          <a:p>
            <a:pPr eaLnBrk="1" hangingPunct="1">
              <a:defRPr/>
            </a:pPr>
            <a:r>
              <a:rPr lang="en-US" sz="800" i="1" smtClean="0">
                <a:solidFill>
                  <a:srgbClr val="B39D35"/>
                </a:solidFill>
              </a:rPr>
              <a:t>“Making Education Work for All Georgians”</a:t>
            </a:r>
          </a:p>
          <a:p>
            <a:pPr eaLnBrk="1" hangingPunct="1">
              <a:defRPr/>
            </a:pPr>
            <a:r>
              <a:rPr lang="en-US" sz="800" smtClean="0">
                <a:solidFill>
                  <a:srgbClr val="B39D35"/>
                </a:solidFill>
              </a:rPr>
              <a:t>www.gadoe.org</a:t>
            </a:r>
          </a:p>
        </p:txBody>
      </p:sp>
      <p:pic>
        <p:nvPicPr>
          <p:cNvPr id="1032" name="Picture 9" descr="DOE-LOGO-single-layer-gold.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5950" y="4325938"/>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22" r:id="rId1"/>
    <p:sldLayoutId id="2147487123" r:id="rId2"/>
    <p:sldLayoutId id="214748713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 id="2147487132" r:id="rId12"/>
    <p:sldLayoutId id="2147487134" r:id="rId13"/>
  </p:sldLayoutIdLst>
  <p:hf hdr="0" ftr="0" dt="0"/>
  <p:txStyles>
    <p:titleStyle>
      <a:lvl1pPr algn="ctr" defTabSz="682625" rtl="0" eaLnBrk="0" fontAlgn="base" hangingPunct="0">
        <a:spcBef>
          <a:spcPct val="0"/>
        </a:spcBef>
        <a:spcAft>
          <a:spcPct val="0"/>
        </a:spcAft>
        <a:defRPr sz="3300" b="1" kern="1200">
          <a:solidFill>
            <a:schemeClr val="tx1"/>
          </a:solidFill>
          <a:latin typeface="+mj-lt"/>
          <a:ea typeface="+mj-ea"/>
          <a:cs typeface="+mj-cs"/>
        </a:defRPr>
      </a:lvl1pPr>
      <a:lvl2pPr algn="ctr" defTabSz="682625" rtl="0" eaLnBrk="0" fontAlgn="base" hangingPunct="0">
        <a:spcBef>
          <a:spcPct val="0"/>
        </a:spcBef>
        <a:spcAft>
          <a:spcPct val="0"/>
        </a:spcAft>
        <a:defRPr sz="3300" b="1">
          <a:solidFill>
            <a:schemeClr val="tx1"/>
          </a:solidFill>
          <a:latin typeface="Calibri" pitchFamily="34" charset="0"/>
        </a:defRPr>
      </a:lvl2pPr>
      <a:lvl3pPr algn="ctr" defTabSz="682625" rtl="0" eaLnBrk="0" fontAlgn="base" hangingPunct="0">
        <a:spcBef>
          <a:spcPct val="0"/>
        </a:spcBef>
        <a:spcAft>
          <a:spcPct val="0"/>
        </a:spcAft>
        <a:defRPr sz="3300" b="1">
          <a:solidFill>
            <a:schemeClr val="tx1"/>
          </a:solidFill>
          <a:latin typeface="Calibri" pitchFamily="34" charset="0"/>
        </a:defRPr>
      </a:lvl3pPr>
      <a:lvl4pPr algn="ctr" defTabSz="682625" rtl="0" eaLnBrk="0" fontAlgn="base" hangingPunct="0">
        <a:spcBef>
          <a:spcPct val="0"/>
        </a:spcBef>
        <a:spcAft>
          <a:spcPct val="0"/>
        </a:spcAft>
        <a:defRPr sz="3300" b="1">
          <a:solidFill>
            <a:schemeClr val="tx1"/>
          </a:solidFill>
          <a:latin typeface="Calibri" pitchFamily="34" charset="0"/>
        </a:defRPr>
      </a:lvl4pPr>
      <a:lvl5pPr algn="ctr" defTabSz="682625" rtl="0" eaLnBrk="0" fontAlgn="base" hangingPunct="0">
        <a:spcBef>
          <a:spcPct val="0"/>
        </a:spcBef>
        <a:spcAft>
          <a:spcPct val="0"/>
        </a:spcAft>
        <a:defRPr sz="3300" b="1">
          <a:solidFill>
            <a:schemeClr val="tx1"/>
          </a:solidFill>
          <a:latin typeface="Calibri" pitchFamily="34" charset="0"/>
        </a:defRPr>
      </a:lvl5pPr>
      <a:lvl6pPr marL="457155" algn="ctr" defTabSz="684144" rtl="0" fontAlgn="base">
        <a:spcBef>
          <a:spcPct val="0"/>
        </a:spcBef>
        <a:spcAft>
          <a:spcPct val="0"/>
        </a:spcAft>
        <a:defRPr sz="3300" b="1">
          <a:solidFill>
            <a:schemeClr val="tx1"/>
          </a:solidFill>
          <a:latin typeface="Calibri" pitchFamily="34" charset="0"/>
        </a:defRPr>
      </a:lvl6pPr>
      <a:lvl7pPr marL="914309" algn="ctr" defTabSz="684144" rtl="0" fontAlgn="base">
        <a:spcBef>
          <a:spcPct val="0"/>
        </a:spcBef>
        <a:spcAft>
          <a:spcPct val="0"/>
        </a:spcAft>
        <a:defRPr sz="3300" b="1">
          <a:solidFill>
            <a:schemeClr val="tx1"/>
          </a:solidFill>
          <a:latin typeface="Calibri" pitchFamily="34" charset="0"/>
        </a:defRPr>
      </a:lvl7pPr>
      <a:lvl8pPr marL="1371461" algn="ctr" defTabSz="684144" rtl="0" fontAlgn="base">
        <a:spcBef>
          <a:spcPct val="0"/>
        </a:spcBef>
        <a:spcAft>
          <a:spcPct val="0"/>
        </a:spcAft>
        <a:defRPr sz="3300" b="1">
          <a:solidFill>
            <a:schemeClr val="tx1"/>
          </a:solidFill>
          <a:latin typeface="Calibri" pitchFamily="34" charset="0"/>
        </a:defRPr>
      </a:lvl8pPr>
      <a:lvl9pPr marL="1828615" algn="ctr" defTabSz="684144" rtl="0" fontAlgn="base">
        <a:spcBef>
          <a:spcPct val="0"/>
        </a:spcBef>
        <a:spcAft>
          <a:spcPct val="0"/>
        </a:spcAft>
        <a:defRPr sz="3300" b="1">
          <a:solidFill>
            <a:schemeClr val="tx1"/>
          </a:solidFill>
          <a:latin typeface="Calibri" pitchFamily="34" charset="0"/>
        </a:defRPr>
      </a:lvl9pPr>
    </p:titleStyle>
    <p:bodyStyle>
      <a:lvl1pPr marL="254000" indent="-254000" algn="l" defTabSz="6826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4038" indent="-211138" algn="l" defTabSz="682625"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2488" indent="-168275" algn="l" defTabSz="682625"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195388" indent="-168275" algn="l" defTabSz="682625"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38288" indent="-168275" algn="l" defTabSz="682625"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2240" indent="-171113" algn="l" defTabSz="6844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4466" indent="-171113" algn="l" defTabSz="6844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6690" indent="-171113" algn="l" defTabSz="6844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8915" indent="-171113" algn="l" defTabSz="6844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450" rtl="0" eaLnBrk="1" latinLnBrk="0" hangingPunct="1">
        <a:defRPr sz="1300" kern="1200">
          <a:solidFill>
            <a:schemeClr val="tx1"/>
          </a:solidFill>
          <a:latin typeface="+mn-lt"/>
          <a:ea typeface="+mn-ea"/>
          <a:cs typeface="+mn-cs"/>
        </a:defRPr>
      </a:lvl1pPr>
      <a:lvl2pPr marL="342225" algn="l" defTabSz="684450" rtl="0" eaLnBrk="1" latinLnBrk="0" hangingPunct="1">
        <a:defRPr sz="1300" kern="1200">
          <a:solidFill>
            <a:schemeClr val="tx1"/>
          </a:solidFill>
          <a:latin typeface="+mn-lt"/>
          <a:ea typeface="+mn-ea"/>
          <a:cs typeface="+mn-cs"/>
        </a:defRPr>
      </a:lvl2pPr>
      <a:lvl3pPr marL="684450" algn="l" defTabSz="684450" rtl="0" eaLnBrk="1" latinLnBrk="0" hangingPunct="1">
        <a:defRPr sz="1300" kern="1200">
          <a:solidFill>
            <a:schemeClr val="tx1"/>
          </a:solidFill>
          <a:latin typeface="+mn-lt"/>
          <a:ea typeface="+mn-ea"/>
          <a:cs typeface="+mn-cs"/>
        </a:defRPr>
      </a:lvl3pPr>
      <a:lvl4pPr marL="1026676" algn="l" defTabSz="684450" rtl="0" eaLnBrk="1" latinLnBrk="0" hangingPunct="1">
        <a:defRPr sz="1300" kern="1200">
          <a:solidFill>
            <a:schemeClr val="tx1"/>
          </a:solidFill>
          <a:latin typeface="+mn-lt"/>
          <a:ea typeface="+mn-ea"/>
          <a:cs typeface="+mn-cs"/>
        </a:defRPr>
      </a:lvl4pPr>
      <a:lvl5pPr marL="1368903" algn="l" defTabSz="684450" rtl="0" eaLnBrk="1" latinLnBrk="0" hangingPunct="1">
        <a:defRPr sz="1300" kern="1200">
          <a:solidFill>
            <a:schemeClr val="tx1"/>
          </a:solidFill>
          <a:latin typeface="+mn-lt"/>
          <a:ea typeface="+mn-ea"/>
          <a:cs typeface="+mn-cs"/>
        </a:defRPr>
      </a:lvl5pPr>
      <a:lvl6pPr marL="1711127" algn="l" defTabSz="684450" rtl="0" eaLnBrk="1" latinLnBrk="0" hangingPunct="1">
        <a:defRPr sz="1300" kern="1200">
          <a:solidFill>
            <a:schemeClr val="tx1"/>
          </a:solidFill>
          <a:latin typeface="+mn-lt"/>
          <a:ea typeface="+mn-ea"/>
          <a:cs typeface="+mn-cs"/>
        </a:defRPr>
      </a:lvl6pPr>
      <a:lvl7pPr marL="2053351" algn="l" defTabSz="684450" rtl="0" eaLnBrk="1" latinLnBrk="0" hangingPunct="1">
        <a:defRPr sz="1300" kern="1200">
          <a:solidFill>
            <a:schemeClr val="tx1"/>
          </a:solidFill>
          <a:latin typeface="+mn-lt"/>
          <a:ea typeface="+mn-ea"/>
          <a:cs typeface="+mn-cs"/>
        </a:defRPr>
      </a:lvl7pPr>
      <a:lvl8pPr marL="2395579" algn="l" defTabSz="684450" rtl="0" eaLnBrk="1" latinLnBrk="0" hangingPunct="1">
        <a:defRPr sz="1300" kern="1200">
          <a:solidFill>
            <a:schemeClr val="tx1"/>
          </a:solidFill>
          <a:latin typeface="+mn-lt"/>
          <a:ea typeface="+mn-ea"/>
          <a:cs typeface="+mn-cs"/>
        </a:defRPr>
      </a:lvl8pPr>
      <a:lvl9pPr marL="2737804" algn="l" defTabSz="68445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0" descr="GaDOE PPT Logo Background.ti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0" y="-200025"/>
            <a:ext cx="69500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347663" y="201613"/>
            <a:ext cx="6254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46" tIns="34222" rIns="68446" bIns="34222"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347663" y="1173163"/>
            <a:ext cx="625475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46" tIns="34222" rIns="68446" bIns="342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270500" y="4660900"/>
            <a:ext cx="811213" cy="268288"/>
          </a:xfrm>
          <a:prstGeom prst="rect">
            <a:avLst/>
          </a:prstGeom>
        </p:spPr>
        <p:txBody>
          <a:bodyPr vert="horz" lIns="68446" tIns="34222" rIns="68446" bIns="34222" rtlCol="0" anchor="ctr"/>
          <a:lstStyle>
            <a:lvl1pPr algn="r" defTabSz="342239">
              <a:defRPr sz="900">
                <a:solidFill>
                  <a:prstClr val="black"/>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138863" y="4660900"/>
            <a:ext cx="463550" cy="268288"/>
          </a:xfrm>
          <a:prstGeom prst="rect">
            <a:avLst/>
          </a:prstGeom>
        </p:spPr>
        <p:txBody>
          <a:bodyPr vert="horz" lIns="68446" tIns="34222" rIns="68446" bIns="34222" rtlCol="0" anchor="ctr"/>
          <a:lstStyle>
            <a:lvl1pPr algn="r" defTabSz="342239">
              <a:defRPr sz="900">
                <a:solidFill>
                  <a:prstClr val="black"/>
                </a:solidFill>
                <a:latin typeface="Arial" charset="0"/>
              </a:defRPr>
            </a:lvl1pPr>
          </a:lstStyle>
          <a:p>
            <a:pPr>
              <a:defRPr/>
            </a:pPr>
            <a:fld id="{E92CA90F-9AC3-4B6A-92E4-B2ED715C47AD}" type="slidenum">
              <a:rPr lang="en-US"/>
              <a:pPr>
                <a:defRPr/>
              </a:pPr>
              <a:t>‹#›</a:t>
            </a:fld>
            <a:endParaRPr lang="en-US" dirty="0"/>
          </a:p>
        </p:txBody>
      </p:sp>
      <p:sp>
        <p:nvSpPr>
          <p:cNvPr id="2055" name="TextBox 8"/>
          <p:cNvSpPr txBox="1">
            <a:spLocks noChangeArrowheads="1"/>
          </p:cNvSpPr>
          <p:nvPr/>
        </p:nvSpPr>
        <p:spPr bwMode="auto">
          <a:xfrm>
            <a:off x="1139825" y="4370388"/>
            <a:ext cx="252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eaLnBrk="1" hangingPunct="1">
              <a:defRPr/>
            </a:pPr>
            <a:r>
              <a:rPr lang="en-US" sz="800" b="1" smtClean="0">
                <a:solidFill>
                  <a:srgbClr val="B39D35"/>
                </a:solidFill>
              </a:rPr>
              <a:t>Dr. John D. Barge, State School Superintendent</a:t>
            </a:r>
          </a:p>
          <a:p>
            <a:pPr eaLnBrk="1" hangingPunct="1">
              <a:defRPr/>
            </a:pPr>
            <a:r>
              <a:rPr lang="en-US" sz="800" i="1" smtClean="0">
                <a:solidFill>
                  <a:srgbClr val="B39D35"/>
                </a:solidFill>
              </a:rPr>
              <a:t>“Making Education Work for All Georgians”</a:t>
            </a:r>
          </a:p>
          <a:p>
            <a:pPr eaLnBrk="1" hangingPunct="1">
              <a:defRPr/>
            </a:pPr>
            <a:r>
              <a:rPr lang="en-US" sz="800" smtClean="0">
                <a:solidFill>
                  <a:srgbClr val="B39D35"/>
                </a:solidFill>
              </a:rPr>
              <a:t>www.gadoe.org</a:t>
            </a:r>
          </a:p>
        </p:txBody>
      </p:sp>
      <p:pic>
        <p:nvPicPr>
          <p:cNvPr id="2056" name="Picture 9" descr="DOE-LOGO-single-layer-gold.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5950" y="4325938"/>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5" r:id="rId1"/>
    <p:sldLayoutId id="2147487136" r:id="rId2"/>
    <p:sldLayoutId id="2147487137" r:id="rId3"/>
    <p:sldLayoutId id="2147487138" r:id="rId4"/>
    <p:sldLayoutId id="2147487139" r:id="rId5"/>
    <p:sldLayoutId id="2147487140" r:id="rId6"/>
    <p:sldLayoutId id="2147487141" r:id="rId7"/>
    <p:sldLayoutId id="2147487142" r:id="rId8"/>
    <p:sldLayoutId id="2147487143" r:id="rId9"/>
    <p:sldLayoutId id="2147487144" r:id="rId10"/>
    <p:sldLayoutId id="2147487145" r:id="rId11"/>
    <p:sldLayoutId id="2147487146" r:id="rId12"/>
    <p:sldLayoutId id="2147487147" r:id="rId13"/>
    <p:sldLayoutId id="2147487148" r:id="rId14"/>
    <p:sldLayoutId id="2147487149" r:id="rId15"/>
    <p:sldLayoutId id="2147487150" r:id="rId16"/>
    <p:sldLayoutId id="2147487151" r:id="rId17"/>
    <p:sldLayoutId id="2147487152" r:id="rId18"/>
    <p:sldLayoutId id="2147487153" r:id="rId19"/>
    <p:sldLayoutId id="2147487154" r:id="rId20"/>
    <p:sldLayoutId id="2147487155" r:id="rId21"/>
    <p:sldLayoutId id="2147487156" r:id="rId22"/>
    <p:sldLayoutId id="2147487157" r:id="rId23"/>
    <p:sldLayoutId id="2147487158" r:id="rId24"/>
  </p:sldLayoutIdLst>
  <p:transition/>
  <p:timing>
    <p:tnLst>
      <p:par>
        <p:cTn id="1" dur="indefinite" restart="never" nodeType="tmRoot"/>
      </p:par>
    </p:tnLst>
  </p:timing>
  <p:hf hdr="0" ftr="0" dt="0"/>
  <p:txStyles>
    <p:titleStyle>
      <a:lvl1pPr algn="ctr" defTabSz="682625" rtl="0" eaLnBrk="0" fontAlgn="base" hangingPunct="0">
        <a:spcBef>
          <a:spcPct val="0"/>
        </a:spcBef>
        <a:spcAft>
          <a:spcPct val="0"/>
        </a:spcAft>
        <a:defRPr sz="3300" b="1" kern="1200">
          <a:solidFill>
            <a:schemeClr val="tx1"/>
          </a:solidFill>
          <a:latin typeface="+mj-lt"/>
          <a:ea typeface="+mj-ea"/>
          <a:cs typeface="+mj-cs"/>
        </a:defRPr>
      </a:lvl1pPr>
      <a:lvl2pPr algn="ctr" defTabSz="682625" rtl="0" eaLnBrk="0" fontAlgn="base" hangingPunct="0">
        <a:spcBef>
          <a:spcPct val="0"/>
        </a:spcBef>
        <a:spcAft>
          <a:spcPct val="0"/>
        </a:spcAft>
        <a:defRPr sz="3300" b="1">
          <a:solidFill>
            <a:schemeClr val="tx1"/>
          </a:solidFill>
          <a:latin typeface="Calibri" pitchFamily="34" charset="0"/>
        </a:defRPr>
      </a:lvl2pPr>
      <a:lvl3pPr algn="ctr" defTabSz="682625" rtl="0" eaLnBrk="0" fontAlgn="base" hangingPunct="0">
        <a:spcBef>
          <a:spcPct val="0"/>
        </a:spcBef>
        <a:spcAft>
          <a:spcPct val="0"/>
        </a:spcAft>
        <a:defRPr sz="3300" b="1">
          <a:solidFill>
            <a:schemeClr val="tx1"/>
          </a:solidFill>
          <a:latin typeface="Calibri" pitchFamily="34" charset="0"/>
        </a:defRPr>
      </a:lvl3pPr>
      <a:lvl4pPr algn="ctr" defTabSz="682625" rtl="0" eaLnBrk="0" fontAlgn="base" hangingPunct="0">
        <a:spcBef>
          <a:spcPct val="0"/>
        </a:spcBef>
        <a:spcAft>
          <a:spcPct val="0"/>
        </a:spcAft>
        <a:defRPr sz="3300" b="1">
          <a:solidFill>
            <a:schemeClr val="tx1"/>
          </a:solidFill>
          <a:latin typeface="Calibri" pitchFamily="34" charset="0"/>
        </a:defRPr>
      </a:lvl4pPr>
      <a:lvl5pPr algn="ctr" defTabSz="682625" rtl="0" eaLnBrk="0" fontAlgn="base" hangingPunct="0">
        <a:spcBef>
          <a:spcPct val="0"/>
        </a:spcBef>
        <a:spcAft>
          <a:spcPct val="0"/>
        </a:spcAft>
        <a:defRPr sz="3300" b="1">
          <a:solidFill>
            <a:schemeClr val="tx1"/>
          </a:solidFill>
          <a:latin typeface="Calibri" pitchFamily="34" charset="0"/>
        </a:defRPr>
      </a:lvl5pPr>
      <a:lvl6pPr marL="457164" algn="ctr" defTabSz="684158" rtl="0" eaLnBrk="1" fontAlgn="base" hangingPunct="1">
        <a:spcBef>
          <a:spcPct val="0"/>
        </a:spcBef>
        <a:spcAft>
          <a:spcPct val="0"/>
        </a:spcAft>
        <a:defRPr sz="3300" b="1">
          <a:solidFill>
            <a:schemeClr val="tx1"/>
          </a:solidFill>
          <a:latin typeface="Calibri" pitchFamily="34" charset="0"/>
        </a:defRPr>
      </a:lvl6pPr>
      <a:lvl7pPr marL="914327" algn="ctr" defTabSz="684158" rtl="0" eaLnBrk="1" fontAlgn="base" hangingPunct="1">
        <a:spcBef>
          <a:spcPct val="0"/>
        </a:spcBef>
        <a:spcAft>
          <a:spcPct val="0"/>
        </a:spcAft>
        <a:defRPr sz="3300" b="1">
          <a:solidFill>
            <a:schemeClr val="tx1"/>
          </a:solidFill>
          <a:latin typeface="Calibri" pitchFamily="34" charset="0"/>
        </a:defRPr>
      </a:lvl7pPr>
      <a:lvl8pPr marL="1371488" algn="ctr" defTabSz="684158" rtl="0" eaLnBrk="1" fontAlgn="base" hangingPunct="1">
        <a:spcBef>
          <a:spcPct val="0"/>
        </a:spcBef>
        <a:spcAft>
          <a:spcPct val="0"/>
        </a:spcAft>
        <a:defRPr sz="3300" b="1">
          <a:solidFill>
            <a:schemeClr val="tx1"/>
          </a:solidFill>
          <a:latin typeface="Calibri" pitchFamily="34" charset="0"/>
        </a:defRPr>
      </a:lvl8pPr>
      <a:lvl9pPr marL="1828652" algn="ctr" defTabSz="684158" rtl="0" eaLnBrk="1" fontAlgn="base" hangingPunct="1">
        <a:spcBef>
          <a:spcPct val="0"/>
        </a:spcBef>
        <a:spcAft>
          <a:spcPct val="0"/>
        </a:spcAft>
        <a:defRPr sz="3300" b="1">
          <a:solidFill>
            <a:schemeClr val="tx1"/>
          </a:solidFill>
          <a:latin typeface="Calibri" pitchFamily="34" charset="0"/>
        </a:defRPr>
      </a:lvl9pPr>
    </p:titleStyle>
    <p:bodyStyle>
      <a:lvl1pPr marL="254000" indent="-254000" algn="l" defTabSz="6826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4038" indent="-211138" algn="l" defTabSz="682625"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2488" indent="-168275" algn="l" defTabSz="682625"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195388" indent="-168275" algn="l" defTabSz="682625"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38288" indent="-168275" algn="l" defTabSz="682625"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2278" indent="-171116" algn="l" defTabSz="6844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4511" indent="-171116" algn="l" defTabSz="6844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6742" indent="-171116" algn="l" defTabSz="6844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8974" indent="-171116" algn="l" defTabSz="6844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464" rtl="0" eaLnBrk="1" latinLnBrk="0" hangingPunct="1">
        <a:defRPr sz="1300" kern="1200">
          <a:solidFill>
            <a:schemeClr val="tx1"/>
          </a:solidFill>
          <a:latin typeface="+mn-lt"/>
          <a:ea typeface="+mn-ea"/>
          <a:cs typeface="+mn-cs"/>
        </a:defRPr>
      </a:lvl1pPr>
      <a:lvl2pPr marL="342232" algn="l" defTabSz="684464" rtl="0" eaLnBrk="1" latinLnBrk="0" hangingPunct="1">
        <a:defRPr sz="1300" kern="1200">
          <a:solidFill>
            <a:schemeClr val="tx1"/>
          </a:solidFill>
          <a:latin typeface="+mn-lt"/>
          <a:ea typeface="+mn-ea"/>
          <a:cs typeface="+mn-cs"/>
        </a:defRPr>
      </a:lvl2pPr>
      <a:lvl3pPr marL="684464" algn="l" defTabSz="684464" rtl="0" eaLnBrk="1" latinLnBrk="0" hangingPunct="1">
        <a:defRPr sz="1300" kern="1200">
          <a:solidFill>
            <a:schemeClr val="tx1"/>
          </a:solidFill>
          <a:latin typeface="+mn-lt"/>
          <a:ea typeface="+mn-ea"/>
          <a:cs typeface="+mn-cs"/>
        </a:defRPr>
      </a:lvl3pPr>
      <a:lvl4pPr marL="1026697" algn="l" defTabSz="684464" rtl="0" eaLnBrk="1" latinLnBrk="0" hangingPunct="1">
        <a:defRPr sz="1300" kern="1200">
          <a:solidFill>
            <a:schemeClr val="tx1"/>
          </a:solidFill>
          <a:latin typeface="+mn-lt"/>
          <a:ea typeface="+mn-ea"/>
          <a:cs typeface="+mn-cs"/>
        </a:defRPr>
      </a:lvl4pPr>
      <a:lvl5pPr marL="1368930" algn="l" defTabSz="684464" rtl="0" eaLnBrk="1" latinLnBrk="0" hangingPunct="1">
        <a:defRPr sz="1300" kern="1200">
          <a:solidFill>
            <a:schemeClr val="tx1"/>
          </a:solidFill>
          <a:latin typeface="+mn-lt"/>
          <a:ea typeface="+mn-ea"/>
          <a:cs typeface="+mn-cs"/>
        </a:defRPr>
      </a:lvl5pPr>
      <a:lvl6pPr marL="1711162" algn="l" defTabSz="684464" rtl="0" eaLnBrk="1" latinLnBrk="0" hangingPunct="1">
        <a:defRPr sz="1300" kern="1200">
          <a:solidFill>
            <a:schemeClr val="tx1"/>
          </a:solidFill>
          <a:latin typeface="+mn-lt"/>
          <a:ea typeface="+mn-ea"/>
          <a:cs typeface="+mn-cs"/>
        </a:defRPr>
      </a:lvl6pPr>
      <a:lvl7pPr marL="2053393" algn="l" defTabSz="684464" rtl="0" eaLnBrk="1" latinLnBrk="0" hangingPunct="1">
        <a:defRPr sz="1300" kern="1200">
          <a:solidFill>
            <a:schemeClr val="tx1"/>
          </a:solidFill>
          <a:latin typeface="+mn-lt"/>
          <a:ea typeface="+mn-ea"/>
          <a:cs typeface="+mn-cs"/>
        </a:defRPr>
      </a:lvl7pPr>
      <a:lvl8pPr marL="2395627" algn="l" defTabSz="684464" rtl="0" eaLnBrk="1" latinLnBrk="0" hangingPunct="1">
        <a:defRPr sz="1300" kern="1200">
          <a:solidFill>
            <a:schemeClr val="tx1"/>
          </a:solidFill>
          <a:latin typeface="+mn-lt"/>
          <a:ea typeface="+mn-ea"/>
          <a:cs typeface="+mn-cs"/>
        </a:defRPr>
      </a:lvl8pPr>
      <a:lvl9pPr marL="2737859" algn="l" defTabSz="684464"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10" descr="GaDOE PPT Logo Background.ti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0" y="-200025"/>
            <a:ext cx="69500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347663" y="201613"/>
            <a:ext cx="6254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50" tIns="34225" rIns="68450" bIns="34225"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347663" y="1173163"/>
            <a:ext cx="625475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50" tIns="34225" rIns="68450" bIns="342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270500" y="4660900"/>
            <a:ext cx="811213" cy="268288"/>
          </a:xfrm>
          <a:prstGeom prst="rect">
            <a:avLst/>
          </a:prstGeom>
        </p:spPr>
        <p:txBody>
          <a:bodyPr vert="horz" lIns="68450" tIns="34225" rIns="68450" bIns="34225" rtlCol="0" anchor="ctr"/>
          <a:lstStyle>
            <a:lvl1pPr algn="r" defTabSz="342260">
              <a:defRPr sz="900">
                <a:solidFill>
                  <a:prstClr val="black"/>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138863" y="4660900"/>
            <a:ext cx="463550" cy="268288"/>
          </a:xfrm>
          <a:prstGeom prst="rect">
            <a:avLst/>
          </a:prstGeom>
        </p:spPr>
        <p:txBody>
          <a:bodyPr vert="horz" lIns="68450" tIns="34225" rIns="68450" bIns="34225" rtlCol="0" anchor="ctr"/>
          <a:lstStyle>
            <a:lvl1pPr algn="r" defTabSz="342260">
              <a:defRPr sz="900">
                <a:solidFill>
                  <a:prstClr val="black"/>
                </a:solidFill>
                <a:latin typeface="Arial" charset="0"/>
              </a:defRPr>
            </a:lvl1pPr>
          </a:lstStyle>
          <a:p>
            <a:pPr>
              <a:defRPr/>
            </a:pPr>
            <a:fld id="{C439D1DC-843B-400B-B6CA-26387AF37223}" type="slidenum">
              <a:rPr lang="en-US"/>
              <a:pPr>
                <a:defRPr/>
              </a:pPr>
              <a:t>‹#›</a:t>
            </a:fld>
            <a:endParaRPr lang="en-US" dirty="0"/>
          </a:p>
        </p:txBody>
      </p:sp>
      <p:sp>
        <p:nvSpPr>
          <p:cNvPr id="3079" name="TextBox 8"/>
          <p:cNvSpPr txBox="1">
            <a:spLocks noChangeArrowheads="1"/>
          </p:cNvSpPr>
          <p:nvPr/>
        </p:nvSpPr>
        <p:spPr bwMode="auto">
          <a:xfrm>
            <a:off x="1139825" y="4370388"/>
            <a:ext cx="252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341313" eaLnBrk="0" hangingPunct="0">
              <a:defRPr sz="1200">
                <a:solidFill>
                  <a:srgbClr val="5F5F5F"/>
                </a:solidFill>
                <a:latin typeface="Arial" charset="0"/>
              </a:defRPr>
            </a:lvl1pPr>
            <a:lvl2pPr marL="742950" indent="-285750" defTabSz="341313" eaLnBrk="0" hangingPunct="0">
              <a:defRPr sz="1200">
                <a:solidFill>
                  <a:srgbClr val="5F5F5F"/>
                </a:solidFill>
                <a:latin typeface="Arial" charset="0"/>
              </a:defRPr>
            </a:lvl2pPr>
            <a:lvl3pPr marL="1143000" indent="-228600" defTabSz="341313" eaLnBrk="0" hangingPunct="0">
              <a:defRPr sz="1200">
                <a:solidFill>
                  <a:srgbClr val="5F5F5F"/>
                </a:solidFill>
                <a:latin typeface="Arial" charset="0"/>
              </a:defRPr>
            </a:lvl3pPr>
            <a:lvl4pPr marL="1600200" indent="-228600" defTabSz="341313" eaLnBrk="0" hangingPunct="0">
              <a:defRPr sz="1200">
                <a:solidFill>
                  <a:srgbClr val="5F5F5F"/>
                </a:solidFill>
                <a:latin typeface="Arial" charset="0"/>
              </a:defRPr>
            </a:lvl4pPr>
            <a:lvl5pPr marL="2057400" indent="-228600" defTabSz="341313" eaLnBrk="0" hangingPunct="0">
              <a:defRPr sz="1200">
                <a:solidFill>
                  <a:srgbClr val="5F5F5F"/>
                </a:solidFill>
                <a:latin typeface="Arial" charset="0"/>
              </a:defRPr>
            </a:lvl5pPr>
            <a:lvl6pPr marL="2514600" indent="-228600" defTabSz="341313" eaLnBrk="0" fontAlgn="base" hangingPunct="0">
              <a:spcBef>
                <a:spcPct val="0"/>
              </a:spcBef>
              <a:spcAft>
                <a:spcPct val="0"/>
              </a:spcAft>
              <a:defRPr sz="1200">
                <a:solidFill>
                  <a:srgbClr val="5F5F5F"/>
                </a:solidFill>
                <a:latin typeface="Arial" charset="0"/>
              </a:defRPr>
            </a:lvl6pPr>
            <a:lvl7pPr marL="2971800" indent="-228600" defTabSz="341313" eaLnBrk="0" fontAlgn="base" hangingPunct="0">
              <a:spcBef>
                <a:spcPct val="0"/>
              </a:spcBef>
              <a:spcAft>
                <a:spcPct val="0"/>
              </a:spcAft>
              <a:defRPr sz="1200">
                <a:solidFill>
                  <a:srgbClr val="5F5F5F"/>
                </a:solidFill>
                <a:latin typeface="Arial" charset="0"/>
              </a:defRPr>
            </a:lvl7pPr>
            <a:lvl8pPr marL="3429000" indent="-228600" defTabSz="341313" eaLnBrk="0" fontAlgn="base" hangingPunct="0">
              <a:spcBef>
                <a:spcPct val="0"/>
              </a:spcBef>
              <a:spcAft>
                <a:spcPct val="0"/>
              </a:spcAft>
              <a:defRPr sz="1200">
                <a:solidFill>
                  <a:srgbClr val="5F5F5F"/>
                </a:solidFill>
                <a:latin typeface="Arial" charset="0"/>
              </a:defRPr>
            </a:lvl8pPr>
            <a:lvl9pPr marL="3886200" indent="-228600" defTabSz="341313" eaLnBrk="0" fontAlgn="base" hangingPunct="0">
              <a:spcBef>
                <a:spcPct val="0"/>
              </a:spcBef>
              <a:spcAft>
                <a:spcPct val="0"/>
              </a:spcAft>
              <a:defRPr sz="1200">
                <a:solidFill>
                  <a:srgbClr val="5F5F5F"/>
                </a:solidFill>
                <a:latin typeface="Arial" charset="0"/>
              </a:defRPr>
            </a:lvl9pPr>
          </a:lstStyle>
          <a:p>
            <a:pPr eaLnBrk="1" hangingPunct="1">
              <a:defRPr/>
            </a:pPr>
            <a:r>
              <a:rPr lang="en-US" sz="800" b="1" smtClean="0">
                <a:solidFill>
                  <a:srgbClr val="B39D35"/>
                </a:solidFill>
              </a:rPr>
              <a:t>Dr. John D. Barge, State School Superintendent</a:t>
            </a:r>
          </a:p>
          <a:p>
            <a:pPr eaLnBrk="1" hangingPunct="1">
              <a:defRPr/>
            </a:pPr>
            <a:r>
              <a:rPr lang="en-US" sz="800" i="1" smtClean="0">
                <a:solidFill>
                  <a:srgbClr val="B39D35"/>
                </a:solidFill>
              </a:rPr>
              <a:t>“Making Education Work for All Georgians”</a:t>
            </a:r>
          </a:p>
          <a:p>
            <a:pPr eaLnBrk="1" hangingPunct="1">
              <a:defRPr/>
            </a:pPr>
            <a:r>
              <a:rPr lang="en-US" sz="800" smtClean="0">
                <a:solidFill>
                  <a:srgbClr val="B39D35"/>
                </a:solidFill>
              </a:rPr>
              <a:t>www.gadoe.org</a:t>
            </a:r>
          </a:p>
        </p:txBody>
      </p:sp>
      <p:pic>
        <p:nvPicPr>
          <p:cNvPr id="3080" name="Picture 9" descr="DOE-LOGO-single-layer-gold.gif"/>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5950" y="4325938"/>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59" r:id="rId1"/>
    <p:sldLayoutId id="2147487160" r:id="rId2"/>
    <p:sldLayoutId id="2147487161" r:id="rId3"/>
    <p:sldLayoutId id="2147487162" r:id="rId4"/>
    <p:sldLayoutId id="2147487163" r:id="rId5"/>
    <p:sldLayoutId id="2147487164" r:id="rId6"/>
    <p:sldLayoutId id="2147487165" r:id="rId7"/>
    <p:sldLayoutId id="2147487166" r:id="rId8"/>
    <p:sldLayoutId id="2147487167" r:id="rId9"/>
    <p:sldLayoutId id="2147487168" r:id="rId10"/>
    <p:sldLayoutId id="2147487169" r:id="rId11"/>
    <p:sldLayoutId id="2147487170" r:id="rId12"/>
    <p:sldLayoutId id="2147487171" r:id="rId13"/>
    <p:sldLayoutId id="2147487172" r:id="rId14"/>
    <p:sldLayoutId id="2147487173" r:id="rId15"/>
    <p:sldLayoutId id="2147487174" r:id="rId16"/>
    <p:sldLayoutId id="2147487175" r:id="rId17"/>
    <p:sldLayoutId id="2147487176" r:id="rId18"/>
    <p:sldLayoutId id="2147487177" r:id="rId19"/>
    <p:sldLayoutId id="2147487178" r:id="rId20"/>
    <p:sldLayoutId id="2147487179" r:id="rId21"/>
    <p:sldLayoutId id="2147487180" r:id="rId22"/>
    <p:sldLayoutId id="2147487181" r:id="rId23"/>
    <p:sldLayoutId id="2147487182" r:id="rId24"/>
  </p:sldLayoutIdLst>
  <p:transition/>
  <p:timing>
    <p:tnLst>
      <p:par>
        <p:cTn id="1" dur="indefinite" restart="never" nodeType="tmRoot"/>
      </p:par>
    </p:tnLst>
  </p:timing>
  <p:hf hdr="0" ftr="0" dt="0"/>
  <p:txStyles>
    <p:titleStyle>
      <a:lvl1pPr algn="ctr" defTabSz="682625" rtl="0" eaLnBrk="0" fontAlgn="base" hangingPunct="0">
        <a:spcBef>
          <a:spcPct val="0"/>
        </a:spcBef>
        <a:spcAft>
          <a:spcPct val="0"/>
        </a:spcAft>
        <a:defRPr sz="3300" b="1" kern="1200">
          <a:solidFill>
            <a:schemeClr val="tx1"/>
          </a:solidFill>
          <a:latin typeface="+mj-lt"/>
          <a:ea typeface="+mj-ea"/>
          <a:cs typeface="+mj-cs"/>
        </a:defRPr>
      </a:lvl1pPr>
      <a:lvl2pPr algn="ctr" defTabSz="682625" rtl="0" eaLnBrk="0" fontAlgn="base" hangingPunct="0">
        <a:spcBef>
          <a:spcPct val="0"/>
        </a:spcBef>
        <a:spcAft>
          <a:spcPct val="0"/>
        </a:spcAft>
        <a:defRPr sz="3300" b="1">
          <a:solidFill>
            <a:schemeClr val="tx1"/>
          </a:solidFill>
          <a:latin typeface="Calibri" pitchFamily="34" charset="0"/>
        </a:defRPr>
      </a:lvl2pPr>
      <a:lvl3pPr algn="ctr" defTabSz="682625" rtl="0" eaLnBrk="0" fontAlgn="base" hangingPunct="0">
        <a:spcBef>
          <a:spcPct val="0"/>
        </a:spcBef>
        <a:spcAft>
          <a:spcPct val="0"/>
        </a:spcAft>
        <a:defRPr sz="3300" b="1">
          <a:solidFill>
            <a:schemeClr val="tx1"/>
          </a:solidFill>
          <a:latin typeface="Calibri" pitchFamily="34" charset="0"/>
        </a:defRPr>
      </a:lvl3pPr>
      <a:lvl4pPr algn="ctr" defTabSz="682625" rtl="0" eaLnBrk="0" fontAlgn="base" hangingPunct="0">
        <a:spcBef>
          <a:spcPct val="0"/>
        </a:spcBef>
        <a:spcAft>
          <a:spcPct val="0"/>
        </a:spcAft>
        <a:defRPr sz="3300" b="1">
          <a:solidFill>
            <a:schemeClr val="tx1"/>
          </a:solidFill>
          <a:latin typeface="Calibri" pitchFamily="34" charset="0"/>
        </a:defRPr>
      </a:lvl4pPr>
      <a:lvl5pPr algn="ctr" defTabSz="682625" rtl="0" eaLnBrk="0" fontAlgn="base" hangingPunct="0">
        <a:spcBef>
          <a:spcPct val="0"/>
        </a:spcBef>
        <a:spcAft>
          <a:spcPct val="0"/>
        </a:spcAft>
        <a:defRPr sz="3300" b="1">
          <a:solidFill>
            <a:schemeClr val="tx1"/>
          </a:solidFill>
          <a:latin typeface="Calibri" pitchFamily="34" charset="0"/>
        </a:defRPr>
      </a:lvl5pPr>
      <a:lvl6pPr marL="457191" algn="ctr" defTabSz="684199" rtl="0" eaLnBrk="1" fontAlgn="base" hangingPunct="1">
        <a:spcBef>
          <a:spcPct val="0"/>
        </a:spcBef>
        <a:spcAft>
          <a:spcPct val="0"/>
        </a:spcAft>
        <a:defRPr sz="3300" b="1">
          <a:solidFill>
            <a:schemeClr val="tx1"/>
          </a:solidFill>
          <a:latin typeface="Calibri" pitchFamily="34" charset="0"/>
        </a:defRPr>
      </a:lvl6pPr>
      <a:lvl7pPr marL="914382" algn="ctr" defTabSz="684199" rtl="0" eaLnBrk="1" fontAlgn="base" hangingPunct="1">
        <a:spcBef>
          <a:spcPct val="0"/>
        </a:spcBef>
        <a:spcAft>
          <a:spcPct val="0"/>
        </a:spcAft>
        <a:defRPr sz="3300" b="1">
          <a:solidFill>
            <a:schemeClr val="tx1"/>
          </a:solidFill>
          <a:latin typeface="Calibri" pitchFamily="34" charset="0"/>
        </a:defRPr>
      </a:lvl7pPr>
      <a:lvl8pPr marL="1371572" algn="ctr" defTabSz="684199" rtl="0" eaLnBrk="1" fontAlgn="base" hangingPunct="1">
        <a:spcBef>
          <a:spcPct val="0"/>
        </a:spcBef>
        <a:spcAft>
          <a:spcPct val="0"/>
        </a:spcAft>
        <a:defRPr sz="3300" b="1">
          <a:solidFill>
            <a:schemeClr val="tx1"/>
          </a:solidFill>
          <a:latin typeface="Calibri" pitchFamily="34" charset="0"/>
        </a:defRPr>
      </a:lvl8pPr>
      <a:lvl9pPr marL="1828763" algn="ctr" defTabSz="684199" rtl="0" eaLnBrk="1" fontAlgn="base" hangingPunct="1">
        <a:spcBef>
          <a:spcPct val="0"/>
        </a:spcBef>
        <a:spcAft>
          <a:spcPct val="0"/>
        </a:spcAft>
        <a:defRPr sz="3300" b="1">
          <a:solidFill>
            <a:schemeClr val="tx1"/>
          </a:solidFill>
          <a:latin typeface="Calibri" pitchFamily="34" charset="0"/>
        </a:defRPr>
      </a:lvl9pPr>
    </p:titleStyle>
    <p:bodyStyle>
      <a:lvl1pPr marL="254000" indent="-254000" algn="l" defTabSz="6826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4038" indent="-211138" algn="l" defTabSz="682625"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2488" indent="-168275" algn="l" defTabSz="682625"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195388" indent="-168275" algn="l" defTabSz="682625"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38288" indent="-168275" algn="l" defTabSz="682625"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2392" indent="-171126" algn="l" defTabSz="6845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4645" indent="-171126" algn="l" defTabSz="6845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6897" indent="-171126" algn="l" defTabSz="6845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9150" indent="-171126" algn="l" defTabSz="68450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506" rtl="0" eaLnBrk="1" latinLnBrk="0" hangingPunct="1">
        <a:defRPr sz="1300" kern="1200">
          <a:solidFill>
            <a:schemeClr val="tx1"/>
          </a:solidFill>
          <a:latin typeface="+mn-lt"/>
          <a:ea typeface="+mn-ea"/>
          <a:cs typeface="+mn-cs"/>
        </a:defRPr>
      </a:lvl1pPr>
      <a:lvl2pPr marL="342253" algn="l" defTabSz="684506" rtl="0" eaLnBrk="1" latinLnBrk="0" hangingPunct="1">
        <a:defRPr sz="1300" kern="1200">
          <a:solidFill>
            <a:schemeClr val="tx1"/>
          </a:solidFill>
          <a:latin typeface="+mn-lt"/>
          <a:ea typeface="+mn-ea"/>
          <a:cs typeface="+mn-cs"/>
        </a:defRPr>
      </a:lvl2pPr>
      <a:lvl3pPr marL="684506" algn="l" defTabSz="684506" rtl="0" eaLnBrk="1" latinLnBrk="0" hangingPunct="1">
        <a:defRPr sz="1300" kern="1200">
          <a:solidFill>
            <a:schemeClr val="tx1"/>
          </a:solidFill>
          <a:latin typeface="+mn-lt"/>
          <a:ea typeface="+mn-ea"/>
          <a:cs typeface="+mn-cs"/>
        </a:defRPr>
      </a:lvl3pPr>
      <a:lvl4pPr marL="1026760" algn="l" defTabSz="684506" rtl="0" eaLnBrk="1" latinLnBrk="0" hangingPunct="1">
        <a:defRPr sz="1300" kern="1200">
          <a:solidFill>
            <a:schemeClr val="tx1"/>
          </a:solidFill>
          <a:latin typeface="+mn-lt"/>
          <a:ea typeface="+mn-ea"/>
          <a:cs typeface="+mn-cs"/>
        </a:defRPr>
      </a:lvl4pPr>
      <a:lvl5pPr marL="1369013" algn="l" defTabSz="684506" rtl="0" eaLnBrk="1" latinLnBrk="0" hangingPunct="1">
        <a:defRPr sz="1300" kern="1200">
          <a:solidFill>
            <a:schemeClr val="tx1"/>
          </a:solidFill>
          <a:latin typeface="+mn-lt"/>
          <a:ea typeface="+mn-ea"/>
          <a:cs typeface="+mn-cs"/>
        </a:defRPr>
      </a:lvl5pPr>
      <a:lvl6pPr marL="1711266" algn="l" defTabSz="684506" rtl="0" eaLnBrk="1" latinLnBrk="0" hangingPunct="1">
        <a:defRPr sz="1300" kern="1200">
          <a:solidFill>
            <a:schemeClr val="tx1"/>
          </a:solidFill>
          <a:latin typeface="+mn-lt"/>
          <a:ea typeface="+mn-ea"/>
          <a:cs typeface="+mn-cs"/>
        </a:defRPr>
      </a:lvl6pPr>
      <a:lvl7pPr marL="2053518" algn="l" defTabSz="684506" rtl="0" eaLnBrk="1" latinLnBrk="0" hangingPunct="1">
        <a:defRPr sz="1300" kern="1200">
          <a:solidFill>
            <a:schemeClr val="tx1"/>
          </a:solidFill>
          <a:latin typeface="+mn-lt"/>
          <a:ea typeface="+mn-ea"/>
          <a:cs typeface="+mn-cs"/>
        </a:defRPr>
      </a:lvl7pPr>
      <a:lvl8pPr marL="2395771" algn="l" defTabSz="684506" rtl="0" eaLnBrk="1" latinLnBrk="0" hangingPunct="1">
        <a:defRPr sz="1300" kern="1200">
          <a:solidFill>
            <a:schemeClr val="tx1"/>
          </a:solidFill>
          <a:latin typeface="+mn-lt"/>
          <a:ea typeface="+mn-ea"/>
          <a:cs typeface="+mn-cs"/>
        </a:defRPr>
      </a:lvl8pPr>
      <a:lvl9pPr marL="2738024" algn="l" defTabSz="68450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ed.gov/rural-education" TargetMode="External"/><Relationship Id="rId4" Type="http://schemas.openxmlformats.org/officeDocument/2006/relationships/hyperlink" Target="http://www.ed.gov/nclb/freedom/local/reap.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cbuesche@doe.k12.ga.u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47663" y="201613"/>
            <a:ext cx="6254750" cy="1139825"/>
          </a:xfrm>
        </p:spPr>
        <p:txBody>
          <a:bodyPr/>
          <a:lstStyle/>
          <a:p>
            <a:pPr eaLnBrk="1" hangingPunct="1"/>
            <a:r>
              <a:rPr lang="en-US" sz="3600" smtClean="0"/>
              <a:t>Essential Components of </a:t>
            </a:r>
            <a:br>
              <a:rPr lang="en-US" sz="3600" smtClean="0"/>
            </a:br>
            <a:r>
              <a:rPr lang="en-US" sz="3600" smtClean="0"/>
              <a:t>Title VI, Part B</a:t>
            </a:r>
          </a:p>
        </p:txBody>
      </p:sp>
      <p:sp>
        <p:nvSpPr>
          <p:cNvPr id="18435" name="Rectangle 3"/>
          <p:cNvSpPr>
            <a:spLocks noGrp="1" noChangeArrowheads="1"/>
          </p:cNvSpPr>
          <p:nvPr>
            <p:ph idx="1"/>
          </p:nvPr>
        </p:nvSpPr>
        <p:spPr>
          <a:xfrm>
            <a:off x="1312863" y="1731963"/>
            <a:ext cx="4691062" cy="2459037"/>
          </a:xfrm>
        </p:spPr>
        <p:txBody>
          <a:bodyPr/>
          <a:lstStyle/>
          <a:p>
            <a:pPr marL="0" indent="0" algn="ctr" defTabSz="512128" eaLnBrk="1" fontAlgn="auto" hangingPunct="1">
              <a:spcBef>
                <a:spcPct val="0"/>
              </a:spcBef>
              <a:spcAft>
                <a:spcPts val="0"/>
              </a:spcAft>
              <a:buFont typeface="Arial" pitchFamily="34" charset="0"/>
              <a:buNone/>
              <a:defRPr/>
            </a:pPr>
            <a:endParaRPr lang="en-US" sz="1800" b="1" dirty="0">
              <a:solidFill>
                <a:prstClr val="black"/>
              </a:solidFill>
              <a:latin typeface="+mj-lt"/>
              <a:cs typeface="Arial" charset="0"/>
            </a:endParaRPr>
          </a:p>
          <a:p>
            <a:pPr marL="0" indent="0" algn="ctr" defTabSz="512128" eaLnBrk="1" fontAlgn="auto" hangingPunct="1">
              <a:spcBef>
                <a:spcPct val="0"/>
              </a:spcBef>
              <a:spcAft>
                <a:spcPts val="0"/>
              </a:spcAft>
              <a:buFont typeface="Arial" pitchFamily="34" charset="0"/>
              <a:buNone/>
              <a:defRPr/>
            </a:pPr>
            <a:r>
              <a:rPr lang="en-US" sz="2100" b="1" dirty="0">
                <a:solidFill>
                  <a:prstClr val="black"/>
                </a:solidFill>
                <a:latin typeface="+mj-lt"/>
                <a:cs typeface="Arial" charset="0"/>
              </a:rPr>
              <a:t>Georgia Compensatory Educational Leaders</a:t>
            </a:r>
          </a:p>
          <a:p>
            <a:pPr marL="0" indent="0" algn="ctr" defTabSz="512128" eaLnBrk="1" fontAlgn="auto" hangingPunct="1">
              <a:spcBef>
                <a:spcPct val="0"/>
              </a:spcBef>
              <a:spcAft>
                <a:spcPts val="0"/>
              </a:spcAft>
              <a:buFont typeface="Arial" pitchFamily="34" charset="0"/>
              <a:buNone/>
              <a:defRPr/>
            </a:pPr>
            <a:r>
              <a:rPr lang="en-US" sz="2100" b="1" dirty="0">
                <a:solidFill>
                  <a:srgbClr val="F79646">
                    <a:lumMod val="75000"/>
                  </a:srgbClr>
                </a:solidFill>
                <a:latin typeface="+mj-lt"/>
                <a:cs typeface="Arial" charset="0"/>
              </a:rPr>
              <a:t>Inspire, Ignite, Innovate!</a:t>
            </a:r>
          </a:p>
          <a:p>
            <a:pPr marL="0" indent="0" algn="ctr" defTabSz="512128" eaLnBrk="1" fontAlgn="auto" hangingPunct="1">
              <a:spcBef>
                <a:spcPct val="0"/>
              </a:spcBef>
              <a:spcAft>
                <a:spcPts val="0"/>
              </a:spcAft>
              <a:buFont typeface="Arial" pitchFamily="34" charset="0"/>
              <a:buNone/>
              <a:defRPr/>
            </a:pPr>
            <a:endParaRPr lang="en-US" sz="2100" b="1" dirty="0">
              <a:solidFill>
                <a:prstClr val="black"/>
              </a:solidFill>
              <a:latin typeface="+mj-lt"/>
              <a:cs typeface="Arial" charset="0"/>
            </a:endParaRPr>
          </a:p>
          <a:p>
            <a:pPr marL="0" indent="0" algn="ctr" defTabSz="512128" eaLnBrk="1" fontAlgn="auto" hangingPunct="1">
              <a:spcBef>
                <a:spcPct val="0"/>
              </a:spcBef>
              <a:spcAft>
                <a:spcPts val="0"/>
              </a:spcAft>
              <a:buFont typeface="Arial" pitchFamily="34" charset="0"/>
              <a:buNone/>
              <a:defRPr/>
            </a:pPr>
            <a:r>
              <a:rPr lang="en-US" sz="2100" b="1" dirty="0">
                <a:solidFill>
                  <a:prstClr val="black"/>
                </a:solidFill>
                <a:latin typeface="+mj-lt"/>
                <a:cs typeface="Arial" charset="0"/>
              </a:rPr>
              <a:t>February </a:t>
            </a:r>
            <a:r>
              <a:rPr lang="en-US" sz="2100" b="1" dirty="0" smtClean="0">
                <a:solidFill>
                  <a:prstClr val="black"/>
                </a:solidFill>
                <a:latin typeface="+mj-lt"/>
                <a:cs typeface="Arial" charset="0"/>
              </a:rPr>
              <a:t>24-26, </a:t>
            </a:r>
            <a:r>
              <a:rPr lang="en-US" sz="2100" b="1" dirty="0">
                <a:solidFill>
                  <a:prstClr val="black"/>
                </a:solidFill>
                <a:latin typeface="+mj-lt"/>
                <a:cs typeface="Arial" charset="0"/>
              </a:rPr>
              <a:t>2014</a:t>
            </a:r>
            <a:endParaRPr lang="en-US" sz="1800" b="1" dirty="0">
              <a:latin typeface="+mj-lt"/>
            </a:endParaRPr>
          </a:p>
          <a:p>
            <a:pPr marL="255492" indent="-255492" algn="ctr" defTabSz="683290" eaLnBrk="1" hangingPunct="1">
              <a:buFont typeface="Arial" pitchFamily="34" charset="0"/>
              <a:buNone/>
              <a:defRPr/>
            </a:pPr>
            <a:r>
              <a:rPr lang="en-US" sz="2100" b="1" dirty="0">
                <a:latin typeface="+mj-lt"/>
              </a:rPr>
              <a:t>Cathy Buescher</a:t>
            </a:r>
          </a:p>
          <a:p>
            <a:pPr marL="255492" indent="-255492" algn="ctr" defTabSz="683290" eaLnBrk="1" fontAlgn="auto" hangingPunct="1">
              <a:spcAft>
                <a:spcPts val="0"/>
              </a:spcAft>
              <a:buFont typeface="Arial" pitchFamily="34" charset="0"/>
              <a:buNone/>
              <a:defRPr/>
            </a:pPr>
            <a:endParaRPr lang="en-US" sz="2100" b="1" dirty="0"/>
          </a:p>
          <a:p>
            <a:pPr marL="255492" indent="-255492" algn="ctr" defTabSz="683290" eaLnBrk="1" fontAlgn="auto" hangingPunct="1">
              <a:spcAft>
                <a:spcPts val="0"/>
              </a:spcAft>
              <a:buFont typeface="Arial" pitchFamily="34" charset="0"/>
              <a:buNone/>
              <a:defRPr/>
            </a:pPr>
            <a:endParaRPr lang="en-US" sz="2100" b="1" dirty="0">
              <a:solidFill>
                <a:schemeClr val="accent6">
                  <a:lumMod val="50000"/>
                </a:schemeClr>
              </a:solidFill>
            </a:endParaRPr>
          </a:p>
        </p:txBody>
      </p:sp>
      <p:sp>
        <p:nvSpPr>
          <p:cNvPr id="2" name="Slide Number Placeholder 1"/>
          <p:cNvSpPr>
            <a:spLocks noGrp="1"/>
          </p:cNvSpPr>
          <p:nvPr>
            <p:ph type="sldNum" sz="quarter" idx="11"/>
          </p:nvPr>
        </p:nvSpPr>
        <p:spPr/>
        <p:txBody>
          <a:bodyPr/>
          <a:lstStyle/>
          <a:p>
            <a:pPr>
              <a:defRPr/>
            </a:pPr>
            <a:fld id="{22D169C2-EF52-4AE0-AAE5-1054F9E7A9E5}" type="slidenum">
              <a:rPr lang="en-US" smtClean="0"/>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1173163"/>
            <a:ext cx="6254750" cy="3189287"/>
          </a:xfrm>
        </p:spPr>
        <p:txBody>
          <a:bodyPr/>
          <a:lstStyle/>
          <a:p>
            <a:pPr marL="256695" indent="-256695" defTabSz="684520" eaLnBrk="1" hangingPunct="1">
              <a:buFont typeface="Arial" charset="0"/>
              <a:buNone/>
              <a:defRPr/>
            </a:pPr>
            <a:r>
              <a:rPr lang="en-US" sz="2100" b="1" kern="0" dirty="0">
                <a:solidFill>
                  <a:srgbClr val="000000"/>
                </a:solidFill>
              </a:rPr>
              <a:t>The Small Rural School Achievement </a:t>
            </a:r>
            <a:r>
              <a:rPr lang="en-US" sz="2100" b="1" kern="0" dirty="0" smtClean="0">
                <a:solidFill>
                  <a:srgbClr val="000000"/>
                </a:solidFill>
              </a:rPr>
              <a:t>(SRSA) Program</a:t>
            </a:r>
            <a:endParaRPr lang="en-US" sz="2100" b="1" kern="0" dirty="0">
              <a:solidFill>
                <a:srgbClr val="000000"/>
              </a:solidFill>
            </a:endParaRPr>
          </a:p>
          <a:p>
            <a:pPr marL="256695" indent="-256695" defTabSz="684520" eaLnBrk="1" hangingPunct="1">
              <a:buFont typeface="Arial" charset="0"/>
              <a:buNone/>
              <a:defRPr/>
            </a:pPr>
            <a:endParaRPr lang="en-US" sz="2100" b="1" kern="0" dirty="0">
              <a:solidFill>
                <a:srgbClr val="000000"/>
              </a:solidFill>
            </a:endParaRPr>
          </a:p>
          <a:p>
            <a:pPr defTabSz="684520" eaLnBrk="1" hangingPunct="1">
              <a:defRPr/>
            </a:pPr>
            <a:r>
              <a:rPr lang="en-US" sz="2100" b="1" kern="0" dirty="0">
                <a:solidFill>
                  <a:srgbClr val="000000"/>
                </a:solidFill>
              </a:rPr>
              <a:t>Rural school initiative with two components</a:t>
            </a:r>
          </a:p>
          <a:p>
            <a:pPr marL="684520" lvl="1" indent="-385042" defTabSz="684520" eaLnBrk="1" hangingPunct="1">
              <a:buFont typeface="+mj-lt"/>
              <a:buAutoNum type="arabicPeriod"/>
              <a:defRPr/>
            </a:pPr>
            <a:r>
              <a:rPr lang="en-US" sz="1800" b="1" dirty="0"/>
              <a:t>REAP-Flex – the Alternative Uses of Funds Authority </a:t>
            </a:r>
          </a:p>
          <a:p>
            <a:pPr marL="684520" lvl="1" indent="-385042" defTabSz="684520" eaLnBrk="1" hangingPunct="1">
              <a:buFont typeface="+mj-lt"/>
              <a:buAutoNum type="arabicPeriod"/>
              <a:defRPr/>
            </a:pPr>
            <a:r>
              <a:rPr lang="en-US" sz="1800" b="1" dirty="0"/>
              <a:t>The SRSA grant program</a:t>
            </a:r>
          </a:p>
          <a:p>
            <a:pPr marL="385042" indent="-385042" defTabSz="684520" eaLnBrk="1" hangingPunct="1">
              <a:buFont typeface="+mj-lt"/>
              <a:buAutoNum type="arabicPeriod"/>
              <a:defRPr/>
            </a:pPr>
            <a:endParaRPr lang="en-US" sz="2100"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949325"/>
            <a:ext cx="6254750" cy="3409950"/>
          </a:xfrm>
        </p:spPr>
        <p:txBody>
          <a:bodyPr/>
          <a:lstStyle/>
          <a:p>
            <a:pPr marL="456347" indent="-456347" algn="ctr" defTabSz="684520" eaLnBrk="1" hangingPunct="1">
              <a:lnSpc>
                <a:spcPct val="80000"/>
              </a:lnSpc>
              <a:buFont typeface="Arial" charset="0"/>
              <a:buNone/>
              <a:defRPr/>
            </a:pPr>
            <a:r>
              <a:rPr lang="en-US" sz="2100" b="1" kern="0" dirty="0">
                <a:solidFill>
                  <a:srgbClr val="000000"/>
                </a:solidFill>
              </a:rPr>
              <a:t>Eligibility</a:t>
            </a:r>
          </a:p>
          <a:p>
            <a:pPr marL="456347" indent="-456347" algn="ctr" defTabSz="684520" eaLnBrk="1" hangingPunct="1">
              <a:lnSpc>
                <a:spcPct val="80000"/>
              </a:lnSpc>
              <a:buFont typeface="Arial" charset="0"/>
              <a:buNone/>
              <a:defRPr/>
            </a:pPr>
            <a:endParaRPr lang="en-US" sz="1200" b="1" kern="0" dirty="0">
              <a:solidFill>
                <a:srgbClr val="000000"/>
              </a:solidFill>
            </a:endParaRPr>
          </a:p>
          <a:p>
            <a:pPr marL="0" indent="0" defTabSz="684520" eaLnBrk="1" hangingPunct="1">
              <a:lnSpc>
                <a:spcPct val="80000"/>
              </a:lnSpc>
              <a:buFont typeface="Arial" charset="0"/>
              <a:buNone/>
              <a:defRPr/>
            </a:pPr>
            <a:r>
              <a:rPr lang="en-US" sz="1800" b="1" kern="0" dirty="0">
                <a:solidFill>
                  <a:srgbClr val="000000"/>
                </a:solidFill>
              </a:rPr>
              <a:t>To be eligible to participate in the SRSA grant and REAP-Flex program, an LEA must:</a:t>
            </a:r>
          </a:p>
          <a:p>
            <a:pPr defTabSz="684520" eaLnBrk="1" hangingPunct="1">
              <a:lnSpc>
                <a:spcPct val="80000"/>
              </a:lnSpc>
              <a:defRPr/>
            </a:pPr>
            <a:r>
              <a:rPr lang="en-US" sz="1800" b="1" kern="0" dirty="0">
                <a:solidFill>
                  <a:srgbClr val="000000"/>
                </a:solidFill>
              </a:rPr>
              <a:t>Have a total average daily attendance (ADA) of </a:t>
            </a:r>
            <a:r>
              <a:rPr lang="en-US" sz="1800" b="1" kern="0" dirty="0" smtClean="0">
                <a:solidFill>
                  <a:srgbClr val="000000"/>
                </a:solidFill>
              </a:rPr>
              <a:t>fewer </a:t>
            </a:r>
            <a:r>
              <a:rPr lang="en-US" sz="1800" b="1" kern="0" dirty="0">
                <a:solidFill>
                  <a:srgbClr val="000000"/>
                </a:solidFill>
              </a:rPr>
              <a:t>than 600 students, </a:t>
            </a:r>
            <a:r>
              <a:rPr lang="en-US" sz="1800" b="1" i="1" kern="0" dirty="0">
                <a:solidFill>
                  <a:srgbClr val="FF0000"/>
                </a:solidFill>
              </a:rPr>
              <a:t>OR</a:t>
            </a:r>
          </a:p>
          <a:p>
            <a:pPr defTabSz="684520" eaLnBrk="1" hangingPunct="1">
              <a:lnSpc>
                <a:spcPct val="80000"/>
              </a:lnSpc>
              <a:defRPr/>
            </a:pPr>
            <a:r>
              <a:rPr lang="en-US" sz="1800" b="1" kern="0" dirty="0">
                <a:solidFill>
                  <a:srgbClr val="000000"/>
                </a:solidFill>
              </a:rPr>
              <a:t>Serve only schools that are located in counties that have a population density of fewer than 10 persons per square mile; </a:t>
            </a:r>
            <a:r>
              <a:rPr lang="en-US" sz="1800" b="1" i="1" kern="0" dirty="0">
                <a:solidFill>
                  <a:srgbClr val="FF0000"/>
                </a:solidFill>
              </a:rPr>
              <a:t>AND</a:t>
            </a:r>
          </a:p>
          <a:p>
            <a:pPr defTabSz="684520" eaLnBrk="1" hangingPunct="1">
              <a:defRPr/>
            </a:pPr>
            <a:r>
              <a:rPr lang="en-US" sz="1800" b="1" kern="0" dirty="0">
                <a:solidFill>
                  <a:srgbClr val="000000"/>
                </a:solidFill>
              </a:rPr>
              <a:t>Serve only schools that have an NCES school locale code of 7 or 8 (assigned by the US ED’s NCES) </a:t>
            </a:r>
            <a:r>
              <a:rPr lang="en-US" sz="1800" b="1" kern="0" dirty="0">
                <a:solidFill>
                  <a:srgbClr val="FF0000"/>
                </a:solidFill>
              </a:rPr>
              <a:t>OR</a:t>
            </a:r>
            <a:r>
              <a:rPr lang="en-US" sz="1800" b="1" kern="0" dirty="0">
                <a:solidFill>
                  <a:srgbClr val="000000"/>
                </a:solidFill>
              </a:rPr>
              <a:t> be located in an area of the </a:t>
            </a:r>
            <a:r>
              <a:rPr lang="en-US" sz="1800" b="1" kern="0" dirty="0" smtClean="0">
                <a:solidFill>
                  <a:srgbClr val="000000"/>
                </a:solidFill>
              </a:rPr>
              <a:t>state </a:t>
            </a:r>
            <a:r>
              <a:rPr lang="en-US" sz="1800" b="1" kern="0" dirty="0">
                <a:solidFill>
                  <a:srgbClr val="000000"/>
                </a:solidFill>
              </a:rPr>
              <a:t>defined as rural by a governmental agency of the </a:t>
            </a:r>
            <a:r>
              <a:rPr lang="en-US" sz="1800" b="1" kern="0" dirty="0" smtClean="0">
                <a:solidFill>
                  <a:srgbClr val="000000"/>
                </a:solidFill>
              </a:rPr>
              <a:t>state</a:t>
            </a:r>
            <a:r>
              <a:rPr lang="en-US" sz="1800" b="1" kern="0" dirty="0">
                <a:solidFill>
                  <a:srgbClr val="000000"/>
                </a:solidFill>
              </a:rPr>
              <a:t>.</a:t>
            </a:r>
          </a:p>
          <a:p>
            <a:pPr marL="0" indent="0">
              <a:buFont typeface="Arial" charset="0"/>
              <a:buNone/>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smtClean="0"/>
              <a:t>RLIS</a:t>
            </a:r>
          </a:p>
        </p:txBody>
      </p:sp>
      <p:sp>
        <p:nvSpPr>
          <p:cNvPr id="2" name="Content Placeholder 1"/>
          <p:cNvSpPr>
            <a:spLocks noGrp="1"/>
          </p:cNvSpPr>
          <p:nvPr>
            <p:ph idx="1"/>
          </p:nvPr>
        </p:nvSpPr>
        <p:spPr>
          <a:xfrm>
            <a:off x="347663" y="1103587"/>
            <a:ext cx="6254750" cy="3258864"/>
          </a:xfrm>
        </p:spPr>
        <p:txBody>
          <a:bodyPr/>
          <a:lstStyle/>
          <a:p>
            <a:pPr defTabSz="684520" eaLnBrk="1" hangingPunct="1">
              <a:lnSpc>
                <a:spcPct val="80000"/>
              </a:lnSpc>
              <a:defRPr/>
            </a:pPr>
            <a:r>
              <a:rPr lang="en-US" sz="1800" b="1" kern="0" dirty="0">
                <a:solidFill>
                  <a:srgbClr val="000000"/>
                </a:solidFill>
              </a:rPr>
              <a:t>RLIS is an initiative that provides grant funds to rural LEAs that serve concentrations of children from low-income families.  </a:t>
            </a:r>
          </a:p>
          <a:p>
            <a:pPr defTabSz="684520" eaLnBrk="1" hangingPunct="1">
              <a:lnSpc>
                <a:spcPct val="80000"/>
              </a:lnSpc>
              <a:defRPr/>
            </a:pPr>
            <a:endParaRPr lang="en-US" sz="1400" b="1" kern="0" dirty="0">
              <a:solidFill>
                <a:srgbClr val="000000"/>
              </a:solidFill>
            </a:endParaRPr>
          </a:p>
          <a:p>
            <a:pPr defTabSz="684520" eaLnBrk="1" hangingPunct="1">
              <a:lnSpc>
                <a:spcPct val="80000"/>
              </a:lnSpc>
              <a:defRPr/>
            </a:pPr>
            <a:r>
              <a:rPr lang="en-US" sz="1800" b="1" dirty="0" smtClean="0">
                <a:ea typeface="Times New Roman"/>
              </a:rPr>
              <a:t>The US </a:t>
            </a:r>
            <a:r>
              <a:rPr lang="en-US" sz="1800" b="1" dirty="0">
                <a:ea typeface="Times New Roman"/>
              </a:rPr>
              <a:t>ED awards funds by formula to SEAs, which in turn make sub-grants to LEAs either by formula or competitively. </a:t>
            </a:r>
          </a:p>
          <a:p>
            <a:pPr defTabSz="684520" eaLnBrk="1" hangingPunct="1">
              <a:lnSpc>
                <a:spcPct val="80000"/>
              </a:lnSpc>
              <a:defRPr/>
            </a:pPr>
            <a:endParaRPr lang="en-US" sz="1400" b="1" dirty="0">
              <a:ea typeface="Times New Roman"/>
            </a:endParaRPr>
          </a:p>
          <a:p>
            <a:pPr defTabSz="684520" eaLnBrk="1" hangingPunct="1">
              <a:lnSpc>
                <a:spcPct val="80000"/>
              </a:lnSpc>
              <a:defRPr/>
            </a:pPr>
            <a:r>
              <a:rPr lang="en-US" sz="1800" b="1" kern="0" dirty="0">
                <a:solidFill>
                  <a:srgbClr val="000000"/>
                </a:solidFill>
              </a:rPr>
              <a:t>Georgia uses a formula for making </a:t>
            </a:r>
            <a:r>
              <a:rPr lang="en-US" sz="1800" b="1" kern="0" dirty="0" smtClean="0">
                <a:solidFill>
                  <a:srgbClr val="000000"/>
                </a:solidFill>
              </a:rPr>
              <a:t>sub-grant </a:t>
            </a:r>
            <a:r>
              <a:rPr lang="en-US" sz="1800" b="1" kern="0" dirty="0">
                <a:solidFill>
                  <a:srgbClr val="000000"/>
                </a:solidFill>
              </a:rPr>
              <a:t>awards.</a:t>
            </a:r>
          </a:p>
          <a:p>
            <a:pPr marL="0" indent="0" defTabSz="684520" eaLnBrk="1" hangingPunct="1">
              <a:lnSpc>
                <a:spcPct val="80000"/>
              </a:lnSpc>
              <a:buFont typeface="Arial" charset="0"/>
              <a:buNone/>
              <a:defRPr/>
            </a:pPr>
            <a:endParaRPr lang="en-US" sz="1400" b="1" kern="0" dirty="0">
              <a:solidFill>
                <a:srgbClr val="000000"/>
              </a:solidFill>
            </a:endParaRPr>
          </a:p>
          <a:p>
            <a:pPr defTabSz="684520" eaLnBrk="1" hangingPunct="1">
              <a:lnSpc>
                <a:spcPct val="80000"/>
              </a:lnSpc>
              <a:defRPr/>
            </a:pPr>
            <a:r>
              <a:rPr lang="en-US" sz="1800" b="1" kern="0" dirty="0">
                <a:solidFill>
                  <a:srgbClr val="000000"/>
                </a:solidFill>
              </a:rPr>
              <a:t>An LEA may use RLIS funds to support a range of authorized activities in order to assist the LEA in meeting the </a:t>
            </a:r>
            <a:r>
              <a:rPr lang="en-US" sz="1800" b="1" kern="0" dirty="0" smtClean="0">
                <a:solidFill>
                  <a:srgbClr val="000000"/>
                </a:solidFill>
              </a:rPr>
              <a:t>state’s </a:t>
            </a:r>
            <a:r>
              <a:rPr lang="en-US" sz="1800" b="1" kern="0" dirty="0">
                <a:solidFill>
                  <a:srgbClr val="000000"/>
                </a:solidFill>
              </a:rPr>
              <a:t>academic achievement standards and state academic assessments</a:t>
            </a:r>
            <a:r>
              <a:rPr lang="en-US" sz="1800" b="1" kern="0" dirty="0">
                <a:solidFill>
                  <a:srgbClr val="000000"/>
                </a:solidFill>
                <a:latin typeface="Arial Narrow"/>
              </a:rPr>
              <a:t>.</a:t>
            </a:r>
          </a:p>
          <a:p>
            <a:pPr marL="256695" indent="-256695" defTabSz="684520" eaLnBrk="1" hangingPunct="1">
              <a:buFontTx/>
              <a:buChar char="•"/>
              <a:defRPr/>
            </a:pPr>
            <a:endParaRPr lang="en-US" sz="1800" b="1" kern="0" dirty="0">
              <a:solidFill>
                <a:srgbClr val="000000"/>
              </a:solidFill>
              <a:latin typeface="Arial Narrow"/>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RLIS</a:t>
            </a:r>
          </a:p>
        </p:txBody>
      </p:sp>
      <p:sp>
        <p:nvSpPr>
          <p:cNvPr id="2" name="Content Placeholder 1"/>
          <p:cNvSpPr>
            <a:spLocks noGrp="1"/>
          </p:cNvSpPr>
          <p:nvPr>
            <p:ph idx="1"/>
          </p:nvPr>
        </p:nvSpPr>
        <p:spPr>
          <a:xfrm>
            <a:off x="347663" y="977461"/>
            <a:ext cx="6254750" cy="3209859"/>
          </a:xfrm>
        </p:spPr>
        <p:txBody>
          <a:bodyPr/>
          <a:lstStyle/>
          <a:p>
            <a:pPr marL="256695" indent="-256695" algn="ctr" defTabSz="684520" eaLnBrk="1" hangingPunct="1">
              <a:lnSpc>
                <a:spcPct val="80000"/>
              </a:lnSpc>
              <a:buFont typeface="Arial" charset="0"/>
              <a:buNone/>
              <a:defRPr/>
            </a:pPr>
            <a:r>
              <a:rPr lang="en-US" sz="2100" b="1" kern="0" dirty="0" smtClean="0">
                <a:solidFill>
                  <a:srgbClr val="000000"/>
                </a:solidFill>
              </a:rPr>
              <a:t>Eligibility</a:t>
            </a:r>
          </a:p>
          <a:p>
            <a:pPr marL="256695" indent="-256695" algn="ctr" defTabSz="684520" eaLnBrk="1" hangingPunct="1">
              <a:lnSpc>
                <a:spcPct val="80000"/>
              </a:lnSpc>
              <a:buFont typeface="Arial" charset="0"/>
              <a:buNone/>
              <a:defRPr/>
            </a:pPr>
            <a:endParaRPr lang="en-US" sz="1200" b="1" kern="0" dirty="0">
              <a:solidFill>
                <a:srgbClr val="000000"/>
              </a:solidFill>
            </a:endParaRPr>
          </a:p>
          <a:p>
            <a:pPr marL="0" indent="0" defTabSz="684520" eaLnBrk="1" hangingPunct="1">
              <a:lnSpc>
                <a:spcPct val="80000"/>
              </a:lnSpc>
              <a:buFont typeface="Arial" charset="0"/>
              <a:buNone/>
              <a:defRPr/>
            </a:pPr>
            <a:r>
              <a:rPr lang="en-US" sz="1800" b="1" kern="0" dirty="0">
                <a:solidFill>
                  <a:srgbClr val="000000"/>
                </a:solidFill>
              </a:rPr>
              <a:t>An LEA is eligible to receive funds under the RLIS program if</a:t>
            </a:r>
            <a:r>
              <a:rPr lang="en-US" sz="1800" b="1" kern="0" dirty="0" smtClean="0">
                <a:solidFill>
                  <a:srgbClr val="000000"/>
                </a:solidFill>
              </a:rPr>
              <a:t>:</a:t>
            </a:r>
          </a:p>
          <a:p>
            <a:pPr defTabSz="684520" eaLnBrk="1" hangingPunct="1">
              <a:lnSpc>
                <a:spcPct val="80000"/>
              </a:lnSpc>
              <a:defRPr/>
            </a:pPr>
            <a:r>
              <a:rPr lang="en-US" sz="1800" b="1" kern="0" dirty="0" smtClean="0">
                <a:solidFill>
                  <a:srgbClr val="000000"/>
                </a:solidFill>
              </a:rPr>
              <a:t>20 </a:t>
            </a:r>
            <a:r>
              <a:rPr lang="en-US" sz="1800" b="1" kern="0" dirty="0">
                <a:solidFill>
                  <a:srgbClr val="000000"/>
                </a:solidFill>
              </a:rPr>
              <a:t>percent or more of the children age 5 to 17 served by the LEA are from families with incomes below the poverty line. </a:t>
            </a:r>
            <a:endParaRPr lang="en-US" sz="1800" b="1" u="sng" kern="0" dirty="0">
              <a:solidFill>
                <a:srgbClr val="000000"/>
              </a:solidFill>
            </a:endParaRPr>
          </a:p>
          <a:p>
            <a:pPr defTabSz="684520" eaLnBrk="1" hangingPunct="1">
              <a:lnSpc>
                <a:spcPct val="80000"/>
              </a:lnSpc>
              <a:defRPr/>
            </a:pPr>
            <a:r>
              <a:rPr lang="en-US" sz="1800" b="1" u="sng" kern="0" dirty="0" smtClean="0">
                <a:solidFill>
                  <a:srgbClr val="000000"/>
                </a:solidFill>
              </a:rPr>
              <a:t>All </a:t>
            </a:r>
            <a:r>
              <a:rPr lang="en-US" sz="1800" b="1" u="sng" kern="0" dirty="0">
                <a:solidFill>
                  <a:srgbClr val="000000"/>
                </a:solidFill>
              </a:rPr>
              <a:t>schools</a:t>
            </a:r>
            <a:r>
              <a:rPr lang="en-US" sz="1800" b="1" kern="0" dirty="0">
                <a:solidFill>
                  <a:srgbClr val="000000"/>
                </a:solidFill>
              </a:rPr>
              <a:t> served by the LEA have a school locale code of 6, 7, or 8 assigned by the National Center for Educational Statistics (NCES).</a:t>
            </a:r>
            <a:endParaRPr lang="en-US" sz="1800" i="1" kern="0" dirty="0">
              <a:solidFill>
                <a:srgbClr val="000000"/>
              </a:solidFill>
            </a:endParaRPr>
          </a:p>
          <a:p>
            <a:pPr defTabSz="684520" eaLnBrk="1" hangingPunct="1">
              <a:lnSpc>
                <a:spcPct val="80000"/>
              </a:lnSpc>
              <a:defRPr/>
            </a:pPr>
            <a:r>
              <a:rPr lang="en-US" sz="1800" b="1" kern="0" dirty="0" smtClean="0">
                <a:solidFill>
                  <a:srgbClr val="000000"/>
                </a:solidFill>
              </a:rPr>
              <a:t>The </a:t>
            </a:r>
            <a:r>
              <a:rPr lang="en-US" sz="1800" b="1" kern="0" dirty="0">
                <a:solidFill>
                  <a:srgbClr val="000000"/>
                </a:solidFill>
              </a:rPr>
              <a:t>LEA is not eligible to participate in the Small Rural School Achievement </a:t>
            </a:r>
            <a:r>
              <a:rPr lang="en-US" sz="1800" b="1" kern="0" dirty="0" smtClean="0">
                <a:solidFill>
                  <a:srgbClr val="000000"/>
                </a:solidFill>
              </a:rPr>
              <a:t>(SRSA) program. </a:t>
            </a:r>
            <a:endParaRPr lang="en-US" sz="18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538" y="954088"/>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PLANNING</a:t>
            </a: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FUND THE PLAN</a:t>
            </a:r>
          </a:p>
        </p:txBody>
      </p:sp>
      <p:sp>
        <p:nvSpPr>
          <p:cNvPr id="2" name="Content Placeholder 1"/>
          <p:cNvSpPr>
            <a:spLocks noGrp="1"/>
          </p:cNvSpPr>
          <p:nvPr>
            <p:ph idx="1"/>
          </p:nvPr>
        </p:nvSpPr>
        <p:spPr>
          <a:xfrm>
            <a:off x="347663" y="1173163"/>
            <a:ext cx="6254750" cy="3189287"/>
          </a:xfrm>
        </p:spPr>
        <p:txBody>
          <a:bodyPr/>
          <a:lstStyle/>
          <a:p>
            <a:pPr defTabSz="684520" eaLnBrk="1" hangingPunct="1">
              <a:defRPr/>
            </a:pPr>
            <a:r>
              <a:rPr lang="en-US" sz="2100" b="1" kern="0" dirty="0" smtClean="0">
                <a:solidFill>
                  <a:srgbClr val="000000"/>
                </a:solidFill>
              </a:rPr>
              <a:t>Funds should be used to fund district or school initiatives based on identified needs.</a:t>
            </a:r>
          </a:p>
          <a:p>
            <a:pPr defTabSz="684520" eaLnBrk="1" hangingPunct="1">
              <a:defRPr/>
            </a:pPr>
            <a:r>
              <a:rPr lang="en-US" sz="2100" b="1" kern="0" dirty="0" smtClean="0">
                <a:solidFill>
                  <a:srgbClr val="000000"/>
                </a:solidFill>
              </a:rPr>
              <a:t>Funds should supplement what is provided by other local, state and federal resources.</a:t>
            </a:r>
          </a:p>
          <a:p>
            <a:pPr defTabSz="684520" eaLnBrk="1" hangingPunct="1">
              <a:defRPr/>
            </a:pPr>
            <a:r>
              <a:rPr lang="en-US" sz="2100" b="1" kern="0" dirty="0" smtClean="0">
                <a:solidFill>
                  <a:srgbClr val="000000"/>
                </a:solidFill>
              </a:rPr>
              <a:t>Funds should not “stand alone” but should be part of the comprehensive School Improvement Plan.</a:t>
            </a:r>
          </a:p>
          <a:p>
            <a:pPr defTabSz="684520" eaLnBrk="1" hangingPunct="1">
              <a:defRPr/>
            </a:pPr>
            <a:r>
              <a:rPr lang="en-US" sz="2100" b="1" kern="0" dirty="0" smtClean="0">
                <a:solidFill>
                  <a:srgbClr val="000000"/>
                </a:solidFill>
              </a:rPr>
              <a:t>Funds should be budgeted in collaboration with other federal programs.</a:t>
            </a:r>
          </a:p>
          <a:p>
            <a:pPr defTabSz="684520" eaLnBrk="1" hangingPunct="1">
              <a:defRPr/>
            </a:pPr>
            <a:endParaRPr lang="en-US" sz="2100" b="1" kern="0" dirty="0">
              <a:solidFill>
                <a:srgbClr val="000000"/>
              </a:solidFill>
            </a:endParaRPr>
          </a:p>
          <a:p>
            <a:pPr marL="0" indent="0" defTabSz="684520" eaLnBrk="1" hangingPunct="1">
              <a:buFont typeface="Arial" charset="0"/>
              <a:buNone/>
              <a:defRPr/>
            </a:pPr>
            <a:endParaRPr lang="en-US" sz="2100"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8683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COORDINATION WITH OTHER FEDERAL PROGRAMS</a:t>
            </a: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47663" y="201613"/>
            <a:ext cx="6435725" cy="509587"/>
          </a:xfrm>
        </p:spPr>
        <p:txBody>
          <a:bodyPr/>
          <a:lstStyle/>
          <a:p>
            <a:pPr eaLnBrk="1" hangingPunct="1"/>
            <a:r>
              <a:rPr lang="en-US" smtClean="0"/>
              <a:t>COORDINATION</a:t>
            </a:r>
          </a:p>
        </p:txBody>
      </p:sp>
      <p:sp>
        <p:nvSpPr>
          <p:cNvPr id="2" name="Content Placeholder 1"/>
          <p:cNvSpPr>
            <a:spLocks noGrp="1"/>
          </p:cNvSpPr>
          <p:nvPr>
            <p:ph idx="1"/>
          </p:nvPr>
        </p:nvSpPr>
        <p:spPr>
          <a:xfrm>
            <a:off x="339725" y="954088"/>
            <a:ext cx="6254750" cy="3189287"/>
          </a:xfrm>
        </p:spPr>
        <p:txBody>
          <a:bodyPr/>
          <a:lstStyle/>
          <a:p>
            <a:pPr defTabSz="684520" eaLnBrk="1" hangingPunct="1">
              <a:defRPr/>
            </a:pPr>
            <a:r>
              <a:rPr lang="en-US" sz="2100" b="1" kern="0" dirty="0" smtClean="0">
                <a:solidFill>
                  <a:srgbClr val="000000"/>
                </a:solidFill>
              </a:rPr>
              <a:t>Title VI, Part B funds should extend or enhance the activities of other federal programs when needed.</a:t>
            </a:r>
          </a:p>
          <a:p>
            <a:pPr defTabSz="684520" eaLnBrk="1" hangingPunct="1">
              <a:defRPr/>
            </a:pPr>
            <a:r>
              <a:rPr lang="en-US" sz="2100" b="1" kern="0" dirty="0" smtClean="0">
                <a:solidFill>
                  <a:srgbClr val="000000"/>
                </a:solidFill>
              </a:rPr>
              <a:t>Title VI, Part B program activities should be planned in coordination and collaboration with the district </a:t>
            </a:r>
            <a:r>
              <a:rPr lang="en-US" sz="2100" b="1" kern="0" dirty="0" smtClean="0">
                <a:solidFill>
                  <a:srgbClr val="000000"/>
                </a:solidFill>
              </a:rPr>
              <a:t>leadership team</a:t>
            </a:r>
            <a:r>
              <a:rPr lang="en-US" sz="2100" b="1" kern="0" dirty="0" smtClean="0">
                <a:solidFill>
                  <a:srgbClr val="000000"/>
                </a:solidFill>
              </a:rPr>
              <a:t>.</a:t>
            </a:r>
          </a:p>
          <a:p>
            <a:pPr defTabSz="684520" eaLnBrk="1" hangingPunct="1">
              <a:defRPr/>
            </a:pPr>
            <a:r>
              <a:rPr lang="en-US" sz="2100" b="1" kern="0" dirty="0" smtClean="0">
                <a:solidFill>
                  <a:srgbClr val="000000"/>
                </a:solidFill>
              </a:rPr>
              <a:t>Collaboration will increase the effectiveness of the program by avoiding duplications and working together to maximize funds for programs that benefit students.</a:t>
            </a:r>
            <a:endParaRPr lang="en-US" sz="2100" b="1" kern="0" dirty="0">
              <a:solidFill>
                <a:srgbClr val="000000"/>
              </a:solidFill>
            </a:endParaRPr>
          </a:p>
          <a:p>
            <a:pPr marL="0" indent="0" defTabSz="684520" eaLnBrk="1" hangingPunct="1">
              <a:buFont typeface="Arial" charset="0"/>
              <a:buNone/>
              <a:defRPr/>
            </a:pPr>
            <a:endParaRPr lang="en-US" sz="2100"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8683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ALLOCATIONS</a:t>
            </a: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31788" y="0"/>
            <a:ext cx="6254750" cy="838200"/>
          </a:xfrm>
        </p:spPr>
        <p:txBody>
          <a:bodyPr/>
          <a:lstStyle/>
          <a:p>
            <a:r>
              <a:rPr lang="en-US" smtClean="0"/>
              <a:t>ALLOCATIONS</a:t>
            </a:r>
          </a:p>
        </p:txBody>
      </p:sp>
      <p:sp>
        <p:nvSpPr>
          <p:cNvPr id="73731" name="Content Placeholder 2"/>
          <p:cNvSpPr>
            <a:spLocks noGrp="1"/>
          </p:cNvSpPr>
          <p:nvPr>
            <p:ph idx="1"/>
          </p:nvPr>
        </p:nvSpPr>
        <p:spPr>
          <a:xfrm>
            <a:off x="339725" y="782638"/>
            <a:ext cx="6254750" cy="3189287"/>
          </a:xfrm>
        </p:spPr>
        <p:txBody>
          <a:bodyPr/>
          <a:lstStyle/>
          <a:p>
            <a:r>
              <a:rPr lang="en-US" sz="1800" b="1" dirty="0" smtClean="0">
                <a:cs typeface="Times New Roman" pitchFamily="18" charset="0"/>
              </a:rPr>
              <a:t>The US </a:t>
            </a:r>
            <a:r>
              <a:rPr lang="en-US" sz="1800" b="1" dirty="0" smtClean="0">
                <a:cs typeface="Times New Roman" pitchFamily="18" charset="0"/>
              </a:rPr>
              <a:t>ED awards SRSA funds directly to eligible LEAs on the basis of a statutory formula. </a:t>
            </a:r>
          </a:p>
          <a:p>
            <a:r>
              <a:rPr lang="en-US" sz="1800" b="1" dirty="0" smtClean="0">
                <a:cs typeface="Times New Roman" pitchFamily="18" charset="0"/>
              </a:rPr>
              <a:t>The US </a:t>
            </a:r>
            <a:r>
              <a:rPr lang="en-US" sz="1800" b="1" dirty="0" smtClean="0">
                <a:cs typeface="Times New Roman" pitchFamily="18" charset="0"/>
              </a:rPr>
              <a:t>ED awards RLIS funds by formula to </a:t>
            </a:r>
            <a:r>
              <a:rPr lang="en-US" sz="1800" b="1" dirty="0" smtClean="0">
                <a:cs typeface="Times New Roman" pitchFamily="18" charset="0"/>
              </a:rPr>
              <a:t>the GaDOE</a:t>
            </a:r>
            <a:r>
              <a:rPr lang="en-US" sz="1800" b="1" dirty="0" smtClean="0">
                <a:cs typeface="Times New Roman" pitchFamily="18" charset="0"/>
              </a:rPr>
              <a:t>, which in turn make sub-grants to LEAs by formula. </a:t>
            </a:r>
          </a:p>
          <a:p>
            <a:r>
              <a:rPr lang="en-US" sz="1800" b="1" dirty="0" smtClean="0">
                <a:cs typeface="Times New Roman" pitchFamily="18" charset="0"/>
              </a:rPr>
              <a:t>Allocations must be State Board approved and are awarded to LEAs in early Fall.</a:t>
            </a:r>
          </a:p>
          <a:p>
            <a:r>
              <a:rPr lang="en-US" sz="1800" b="1" dirty="0" smtClean="0">
                <a:cs typeface="Times New Roman" pitchFamily="18" charset="0"/>
              </a:rPr>
              <a:t>Twenty-five percent carryover is allowed from one fiscal year to the next.</a:t>
            </a:r>
          </a:p>
          <a:p>
            <a:r>
              <a:rPr lang="en-US" sz="1800" b="1" dirty="0" smtClean="0">
                <a:cs typeface="Times New Roman" pitchFamily="18" charset="0"/>
              </a:rPr>
              <a:t>In a given fiscal year, carryover funds must be expended first, followed by 75% of the current fiscal year allocation.</a:t>
            </a:r>
          </a:p>
          <a:p>
            <a:r>
              <a:rPr lang="en-US" sz="1800" b="1" dirty="0" smtClean="0">
                <a:cs typeface="Times New Roman" pitchFamily="18" charset="0"/>
              </a:rPr>
              <a:t>Grant award period is from July 1 through September 30.</a:t>
            </a:r>
          </a:p>
          <a:p>
            <a:endParaRPr lang="en-US" sz="1800" b="1" dirty="0" smtClean="0">
              <a:cs typeface="Times New Roman" pitchFamily="18" charset="0"/>
            </a:endParaRPr>
          </a:p>
          <a:p>
            <a:endParaRPr lang="en-US" sz="1800" dirty="0" smtClean="0"/>
          </a:p>
        </p:txBody>
      </p:sp>
      <p:sp>
        <p:nvSpPr>
          <p:cNvPr id="7373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5F5F5F"/>
                </a:solidFill>
                <a:latin typeface="Arial" charset="0"/>
              </a:defRPr>
            </a:lvl1pPr>
            <a:lvl2pPr marL="742950" indent="-285750" eaLnBrk="0" hangingPunct="0">
              <a:defRPr sz="1200">
                <a:solidFill>
                  <a:srgbClr val="5F5F5F"/>
                </a:solidFill>
                <a:latin typeface="Arial" charset="0"/>
              </a:defRPr>
            </a:lvl2pPr>
            <a:lvl3pPr marL="1143000" indent="-228600" eaLnBrk="0" hangingPunct="0">
              <a:defRPr sz="1200">
                <a:solidFill>
                  <a:srgbClr val="5F5F5F"/>
                </a:solidFill>
                <a:latin typeface="Arial" charset="0"/>
              </a:defRPr>
            </a:lvl3pPr>
            <a:lvl4pPr marL="1600200" indent="-228600" eaLnBrk="0" hangingPunct="0">
              <a:defRPr sz="1200">
                <a:solidFill>
                  <a:srgbClr val="5F5F5F"/>
                </a:solidFill>
                <a:latin typeface="Arial" charset="0"/>
              </a:defRPr>
            </a:lvl4pPr>
            <a:lvl5pPr marL="2057400" indent="-228600" eaLnBrk="0" hangingPunct="0">
              <a:defRPr sz="1200">
                <a:solidFill>
                  <a:srgbClr val="5F5F5F"/>
                </a:solidFill>
                <a:latin typeface="Arial" charset="0"/>
              </a:defRPr>
            </a:lvl5pPr>
            <a:lvl6pPr marL="2514600" indent="-228600" eaLnBrk="0" fontAlgn="base" hangingPunct="0">
              <a:spcBef>
                <a:spcPct val="0"/>
              </a:spcBef>
              <a:spcAft>
                <a:spcPct val="0"/>
              </a:spcAft>
              <a:defRPr sz="1200">
                <a:solidFill>
                  <a:srgbClr val="5F5F5F"/>
                </a:solidFill>
                <a:latin typeface="Arial" charset="0"/>
              </a:defRPr>
            </a:lvl6pPr>
            <a:lvl7pPr marL="2971800" indent="-228600" eaLnBrk="0" fontAlgn="base" hangingPunct="0">
              <a:spcBef>
                <a:spcPct val="0"/>
              </a:spcBef>
              <a:spcAft>
                <a:spcPct val="0"/>
              </a:spcAft>
              <a:defRPr sz="1200">
                <a:solidFill>
                  <a:srgbClr val="5F5F5F"/>
                </a:solidFill>
                <a:latin typeface="Arial" charset="0"/>
              </a:defRPr>
            </a:lvl7pPr>
            <a:lvl8pPr marL="3429000" indent="-228600" eaLnBrk="0" fontAlgn="base" hangingPunct="0">
              <a:spcBef>
                <a:spcPct val="0"/>
              </a:spcBef>
              <a:spcAft>
                <a:spcPct val="0"/>
              </a:spcAft>
              <a:defRPr sz="1200">
                <a:solidFill>
                  <a:srgbClr val="5F5F5F"/>
                </a:solidFill>
                <a:latin typeface="Arial" charset="0"/>
              </a:defRPr>
            </a:lvl8pPr>
            <a:lvl9pPr marL="3886200" indent="-228600" eaLnBrk="0" fontAlgn="base" hangingPunct="0">
              <a:spcBef>
                <a:spcPct val="0"/>
              </a:spcBef>
              <a:spcAft>
                <a:spcPct val="0"/>
              </a:spcAft>
              <a:defRPr sz="1200">
                <a:solidFill>
                  <a:srgbClr val="5F5F5F"/>
                </a:solidFill>
                <a:latin typeface="Arial" charset="0"/>
              </a:defRPr>
            </a:lvl9pPr>
          </a:lstStyle>
          <a:p>
            <a:pPr eaLnBrk="1" hangingPunct="1"/>
            <a:fld id="{BE731E22-47D3-42E9-9EE5-E178368AC318}" type="slidenum">
              <a:rPr lang="en-US" sz="900" smtClean="0">
                <a:solidFill>
                  <a:schemeClr val="tx1"/>
                </a:solidFill>
              </a:rPr>
              <a:pPr eaLnBrk="1" hangingPunct="1"/>
              <a:t>19</a:t>
            </a:fld>
            <a:endParaRPr lang="en-US" sz="90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47663" y="558800"/>
            <a:ext cx="6254750" cy="3911600"/>
          </a:xfrm>
        </p:spPr>
        <p:txBody>
          <a:bodyPr/>
          <a:lstStyle/>
          <a:p>
            <a:pPr marL="255507" indent="-255507" defTabSz="683332" eaLnBrk="1" fontAlgn="auto" hangingPunct="1">
              <a:spcAft>
                <a:spcPts val="0"/>
              </a:spcAft>
              <a:buFont typeface="Arial" pitchFamily="34" charset="0"/>
              <a:buChar char="•"/>
              <a:defRPr/>
            </a:pPr>
            <a:endParaRPr lang="en-US" b="1" dirty="0" smtClean="0"/>
          </a:p>
          <a:p>
            <a:pPr marL="255507" indent="-255507" defTabSz="683332" eaLnBrk="1" fontAlgn="auto" hangingPunct="1">
              <a:spcAft>
                <a:spcPts val="0"/>
              </a:spcAft>
              <a:buFont typeface="Arial" pitchFamily="34" charset="0"/>
              <a:buChar char="•"/>
              <a:defRPr/>
            </a:pPr>
            <a:r>
              <a:rPr lang="en-US" b="1" dirty="0" smtClean="0"/>
              <a:t>Title VI, Part B Purpose</a:t>
            </a:r>
          </a:p>
          <a:p>
            <a:pPr marL="255507" indent="-255507" defTabSz="683332" eaLnBrk="1" fontAlgn="auto" hangingPunct="1">
              <a:spcAft>
                <a:spcPts val="0"/>
              </a:spcAft>
              <a:buFont typeface="Arial" pitchFamily="34" charset="0"/>
              <a:buChar char="•"/>
              <a:defRPr/>
            </a:pPr>
            <a:r>
              <a:rPr lang="en-US" b="1" dirty="0" smtClean="0"/>
              <a:t>Eligibility:</a:t>
            </a:r>
          </a:p>
          <a:p>
            <a:pPr marL="554984" lvl="1" indent="-211536" defTabSz="683332" eaLnBrk="1" fontAlgn="auto" hangingPunct="1">
              <a:spcAft>
                <a:spcPts val="0"/>
              </a:spcAft>
              <a:buFont typeface="Arial" pitchFamily="34" charset="0"/>
              <a:buChar char="–"/>
              <a:defRPr/>
            </a:pPr>
            <a:r>
              <a:rPr lang="en-US" b="1" dirty="0" smtClean="0"/>
              <a:t>Small Rural School Achievement (SRSA)</a:t>
            </a:r>
          </a:p>
          <a:p>
            <a:pPr marL="554984" lvl="1" indent="-211536" defTabSz="683332" eaLnBrk="1" fontAlgn="auto" hangingPunct="1">
              <a:spcAft>
                <a:spcPts val="0"/>
              </a:spcAft>
              <a:buFont typeface="Arial" pitchFamily="34" charset="0"/>
              <a:buChar char="–"/>
              <a:defRPr/>
            </a:pPr>
            <a:r>
              <a:rPr lang="en-US" b="1" dirty="0" smtClean="0"/>
              <a:t>Rural and Low-Income Schools (RLIS)</a:t>
            </a:r>
          </a:p>
          <a:p>
            <a:pPr marL="255507" indent="-255507" defTabSz="683332" eaLnBrk="1" fontAlgn="auto" hangingPunct="1">
              <a:spcAft>
                <a:spcPts val="0"/>
              </a:spcAft>
              <a:buFont typeface="Arial" pitchFamily="34" charset="0"/>
              <a:buChar char="•"/>
              <a:defRPr/>
            </a:pPr>
            <a:r>
              <a:rPr lang="en-US" b="1" dirty="0" smtClean="0"/>
              <a:t>Planning</a:t>
            </a:r>
          </a:p>
          <a:p>
            <a:pPr marL="255507" indent="-255507" defTabSz="683332" eaLnBrk="1" fontAlgn="auto" hangingPunct="1">
              <a:spcAft>
                <a:spcPts val="0"/>
              </a:spcAft>
              <a:buFont typeface="Arial" pitchFamily="34" charset="0"/>
              <a:buChar char="•"/>
              <a:defRPr/>
            </a:pPr>
            <a:r>
              <a:rPr lang="en-US" b="1" dirty="0" smtClean="0"/>
              <a:t>Coordination with other federal programs</a:t>
            </a:r>
          </a:p>
          <a:p>
            <a:pPr marL="255507" indent="-255507" defTabSz="683332" eaLnBrk="1" fontAlgn="auto" hangingPunct="1">
              <a:spcAft>
                <a:spcPts val="0"/>
              </a:spcAft>
              <a:buFont typeface="Arial" pitchFamily="34" charset="0"/>
              <a:buChar char="•"/>
              <a:defRPr/>
            </a:pPr>
            <a:r>
              <a:rPr lang="en-US" b="1" dirty="0" smtClean="0"/>
              <a:t>Allocations</a:t>
            </a:r>
          </a:p>
          <a:p>
            <a:pPr marL="255507" indent="-255507" algn="ctr" defTabSz="683332" eaLnBrk="1" fontAlgn="auto" hangingPunct="1">
              <a:spcAft>
                <a:spcPts val="0"/>
              </a:spcAft>
              <a:buFont typeface="Arial" pitchFamily="34" charset="0"/>
              <a:buNone/>
              <a:defRPr/>
            </a:pPr>
            <a:endParaRPr lang="en-US" sz="2100" b="1" dirty="0"/>
          </a:p>
          <a:p>
            <a:pPr marL="255507" indent="-255507" defTabSz="683332" eaLnBrk="1" fontAlgn="auto" hangingPunct="1">
              <a:spcAft>
                <a:spcPts val="0"/>
              </a:spcAft>
              <a:buFont typeface="Arial" pitchFamily="34" charset="0"/>
              <a:buNone/>
              <a:defRPr/>
            </a:pPr>
            <a:endParaRPr lang="en-US" sz="2100" b="1" dirty="0">
              <a:solidFill>
                <a:schemeClr val="accent6">
                  <a:lumMod val="50000"/>
                </a:schemeClr>
              </a:solidFill>
            </a:endParaRPr>
          </a:p>
        </p:txBody>
      </p:sp>
      <p:sp>
        <p:nvSpPr>
          <p:cNvPr id="56323" name="Rectangle 2"/>
          <p:cNvSpPr>
            <a:spLocks noGrp="1" noChangeArrowheads="1"/>
          </p:cNvSpPr>
          <p:nvPr>
            <p:ph type="title"/>
          </p:nvPr>
        </p:nvSpPr>
        <p:spPr>
          <a:xfrm>
            <a:off x="361950" y="-157163"/>
            <a:ext cx="6254750" cy="838201"/>
          </a:xfrm>
        </p:spPr>
        <p:txBody>
          <a:bodyPr/>
          <a:lstStyle/>
          <a:p>
            <a:pPr eaLnBrk="1" hangingPunct="1"/>
            <a:r>
              <a:rPr lang="en-US" sz="3600" smtClean="0"/>
              <a:t>Contents</a:t>
            </a:r>
          </a:p>
        </p:txBody>
      </p:sp>
      <p:sp>
        <p:nvSpPr>
          <p:cNvPr id="2" name="Slide Number Placeholder 1"/>
          <p:cNvSpPr>
            <a:spLocks noGrp="1"/>
          </p:cNvSpPr>
          <p:nvPr>
            <p:ph type="sldNum" sz="quarter" idx="12"/>
          </p:nvPr>
        </p:nvSpPr>
        <p:spPr/>
        <p:txBody>
          <a:bodyPr/>
          <a:lstStyle/>
          <a:p>
            <a:pPr>
              <a:defRPr/>
            </a:pPr>
            <a:fld id="{B2D7FDAE-B141-4B83-B5F5-F84FC025F2CF}"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a:solidFill>
                  <a:srgbClr val="000000"/>
                </a:solidFill>
              </a:rPr>
              <a:t>IMPLEMENTATION</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a:solidFill>
                  <a:srgbClr val="000000"/>
                </a:solidFill>
              </a:rPr>
              <a:t>Small Rural School Achievement </a:t>
            </a:r>
          </a:p>
          <a:p>
            <a:pPr marL="456347" indent="-456347" algn="ctr" defTabSz="684520" eaLnBrk="1" hangingPunct="1">
              <a:lnSpc>
                <a:spcPct val="80000"/>
              </a:lnSpc>
              <a:buFont typeface="Arial" charset="0"/>
              <a:buNone/>
              <a:defRPr/>
            </a:pPr>
            <a:r>
              <a:rPr lang="en-US" sz="3300" b="1" kern="0" dirty="0">
                <a:solidFill>
                  <a:srgbClr val="000000"/>
                </a:solidFill>
              </a:rPr>
              <a:t>(SRSA)</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1173163"/>
            <a:ext cx="6254750" cy="3189287"/>
          </a:xfrm>
        </p:spPr>
        <p:txBody>
          <a:bodyPr/>
          <a:lstStyle/>
          <a:p>
            <a:pPr marL="256695" indent="-256695" algn="ctr" defTabSz="684520" eaLnBrk="1" hangingPunct="1">
              <a:buFont typeface="Arial" charset="0"/>
              <a:buNone/>
              <a:defRPr/>
            </a:pPr>
            <a:r>
              <a:rPr lang="en-US" sz="2100" b="1" kern="0" dirty="0">
                <a:solidFill>
                  <a:srgbClr val="000000"/>
                </a:solidFill>
              </a:rPr>
              <a:t>REAP FLEX – Alternative Uses of Funds Authority</a:t>
            </a:r>
          </a:p>
          <a:p>
            <a:pPr defTabSz="684520" eaLnBrk="1" hangingPunct="1">
              <a:defRPr/>
            </a:pPr>
            <a:r>
              <a:rPr lang="en-US" sz="1800" b="1" kern="0" dirty="0">
                <a:solidFill>
                  <a:srgbClr val="000000"/>
                </a:solidFill>
              </a:rPr>
              <a:t>Provides LEAs with greater flexibility in using the formula grant funds that they receive under certain state-administered federal programs.</a:t>
            </a:r>
          </a:p>
          <a:p>
            <a:pPr defTabSz="684520" eaLnBrk="1" hangingPunct="1">
              <a:defRPr/>
            </a:pPr>
            <a:r>
              <a:rPr lang="en-US" sz="1800" b="1" kern="0" dirty="0">
                <a:solidFill>
                  <a:srgbClr val="000000"/>
                </a:solidFill>
              </a:rPr>
              <a:t>This component of SRSA is not a grant program; does not provide funding.</a:t>
            </a:r>
          </a:p>
          <a:p>
            <a:pPr defTabSz="684520" eaLnBrk="1" hangingPunct="1">
              <a:defRPr/>
            </a:pPr>
            <a:r>
              <a:rPr lang="en-US" sz="1800" b="1" dirty="0">
                <a:ea typeface="Times New Roman"/>
              </a:rPr>
              <a:t>REAP FLEX gives greater latitude in spending funds that LEAs receive under other federal programs so that they can better address their particular needs.</a:t>
            </a:r>
            <a:endParaRPr lang="en-US" sz="1800" b="1"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1173163"/>
            <a:ext cx="6254750" cy="3189287"/>
          </a:xfrm>
        </p:spPr>
        <p:txBody>
          <a:bodyPr/>
          <a:lstStyle/>
          <a:p>
            <a:pPr marL="256695" indent="-256695" algn="ctr" defTabSz="684520" eaLnBrk="1" hangingPunct="1">
              <a:buFont typeface="Arial" charset="0"/>
              <a:buNone/>
              <a:defRPr/>
            </a:pPr>
            <a:r>
              <a:rPr lang="en-US" sz="2100" b="1" kern="0" dirty="0">
                <a:solidFill>
                  <a:srgbClr val="000000"/>
                </a:solidFill>
              </a:rPr>
              <a:t>REAP FLEX – Alternative Uses of Funds Authority</a:t>
            </a:r>
          </a:p>
          <a:p>
            <a:pPr marL="256695" indent="-256695" algn="ctr" defTabSz="684520" eaLnBrk="1" hangingPunct="1">
              <a:buFont typeface="Arial" charset="0"/>
              <a:buNone/>
              <a:defRPr/>
            </a:pPr>
            <a:endParaRPr lang="en-US" sz="1200" b="1" kern="0" dirty="0">
              <a:solidFill>
                <a:srgbClr val="000000"/>
              </a:solidFill>
            </a:endParaRPr>
          </a:p>
          <a:p>
            <a:pPr defTabSz="684520" eaLnBrk="1" hangingPunct="1">
              <a:defRPr/>
            </a:pPr>
            <a:r>
              <a:rPr lang="en-US" sz="1800" b="1" dirty="0">
                <a:ea typeface="Times New Roman"/>
              </a:rPr>
              <a:t>REAP-Flex does not involve a transfer of funds from one program to another. </a:t>
            </a:r>
          </a:p>
          <a:p>
            <a:pPr defTabSz="684520" eaLnBrk="1" hangingPunct="1">
              <a:defRPr/>
            </a:pPr>
            <a:r>
              <a:rPr lang="en-US" sz="1800" b="1" dirty="0">
                <a:ea typeface="Times New Roman"/>
              </a:rPr>
              <a:t>REAP-Flex gives an LEA broader authority in spending “applicable funding” for alternative uses under selected federal programs. </a:t>
            </a:r>
          </a:p>
          <a:p>
            <a:pPr defTabSz="684520" eaLnBrk="1" hangingPunct="1">
              <a:defRPr/>
            </a:pPr>
            <a:r>
              <a:rPr lang="en-US" sz="1800" b="1" dirty="0">
                <a:ea typeface="Times New Roman"/>
              </a:rPr>
              <a:t>“Applicable funding” is the funding for which an eligible LEA may exercise its REAP-Flex authority.</a:t>
            </a:r>
            <a:endParaRPr lang="en-US" sz="1800" b="1"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1039813"/>
            <a:ext cx="6254750" cy="3486150"/>
          </a:xfrm>
        </p:spPr>
        <p:txBody>
          <a:bodyPr/>
          <a:lstStyle/>
          <a:p>
            <a:pPr marL="256695" indent="-256695" algn="ctr" defTabSz="684520" eaLnBrk="1" hangingPunct="1">
              <a:buFont typeface="Arial" charset="0"/>
              <a:buNone/>
              <a:defRPr/>
            </a:pPr>
            <a:r>
              <a:rPr lang="en-US" sz="2100" b="1" kern="0" dirty="0">
                <a:solidFill>
                  <a:srgbClr val="000000"/>
                </a:solidFill>
              </a:rPr>
              <a:t>REAP FLEX – Alternative Uses of Funds Authority</a:t>
            </a:r>
            <a:endParaRPr lang="en-US" sz="2100" b="1" dirty="0">
              <a:ea typeface="Times New Roman"/>
            </a:endParaRPr>
          </a:p>
          <a:p>
            <a:pPr marL="0" indent="0">
              <a:spcBef>
                <a:spcPts val="0"/>
              </a:spcBef>
              <a:spcAft>
                <a:spcPts val="0"/>
              </a:spcAft>
              <a:buFont typeface="Arial" charset="0"/>
              <a:buNone/>
              <a:defRPr/>
            </a:pPr>
            <a:endParaRPr lang="en-US" sz="1800" b="1" dirty="0">
              <a:ea typeface="Times New Roman"/>
            </a:endParaRPr>
          </a:p>
          <a:p>
            <a:pPr marL="0" indent="0">
              <a:spcBef>
                <a:spcPts val="0"/>
              </a:spcBef>
              <a:spcAft>
                <a:spcPts val="0"/>
              </a:spcAft>
              <a:buFont typeface="Arial" charset="0"/>
              <a:buNone/>
              <a:defRPr/>
            </a:pPr>
            <a:r>
              <a:rPr lang="en-US" sz="1800" b="1" dirty="0">
                <a:ea typeface="Times New Roman"/>
              </a:rPr>
              <a:t>Specifically, “applicable funding” includes all funds allocated by formula to an eligible LEA under the following programs:  </a:t>
            </a:r>
          </a:p>
          <a:p>
            <a:pPr marL="342260" indent="-342260">
              <a:spcBef>
                <a:spcPts val="0"/>
              </a:spcBef>
              <a:spcAft>
                <a:spcPts val="0"/>
              </a:spcAft>
              <a:buFont typeface="+mj-lt"/>
              <a:buAutoNum type="arabicPeriod"/>
              <a:tabLst>
                <a:tab pos="513390" algn="l"/>
              </a:tabLst>
              <a:defRPr/>
            </a:pPr>
            <a:r>
              <a:rPr lang="en-US" sz="1800" b="1" dirty="0">
                <a:ea typeface="Times New Roman"/>
              </a:rPr>
              <a:t>Subpart 2 of Part A of Title II (Improving Teacher Quality State Grants); </a:t>
            </a:r>
          </a:p>
          <a:p>
            <a:pPr marL="342260" indent="-342260">
              <a:spcBef>
                <a:spcPts val="0"/>
              </a:spcBef>
              <a:spcAft>
                <a:spcPts val="0"/>
              </a:spcAft>
              <a:buFont typeface="+mj-lt"/>
              <a:buAutoNum type="arabicPeriod"/>
              <a:tabLst>
                <a:tab pos="513390" algn="l"/>
              </a:tabLst>
              <a:defRPr/>
            </a:pPr>
            <a:r>
              <a:rPr lang="en-US" sz="1800" b="1" dirty="0">
                <a:ea typeface="Times New Roman"/>
              </a:rPr>
              <a:t>Part D of Title II (Educational Technology State Grants); </a:t>
            </a:r>
          </a:p>
          <a:p>
            <a:pPr marL="342260" indent="-342260">
              <a:spcBef>
                <a:spcPts val="0"/>
              </a:spcBef>
              <a:spcAft>
                <a:spcPts val="0"/>
              </a:spcAft>
              <a:buFont typeface="+mj-lt"/>
              <a:buAutoNum type="arabicPeriod"/>
              <a:tabLst>
                <a:tab pos="513390" algn="l"/>
              </a:tabLst>
              <a:defRPr/>
            </a:pPr>
            <a:r>
              <a:rPr lang="en-US" sz="1800" b="1" dirty="0">
                <a:ea typeface="Times New Roman"/>
              </a:rPr>
              <a:t>Part A of Title IV (Safe and Drug-Free Schools and Communities); and </a:t>
            </a:r>
          </a:p>
          <a:p>
            <a:pPr marL="342260" indent="-342260">
              <a:spcBef>
                <a:spcPts val="0"/>
              </a:spcBef>
              <a:spcAft>
                <a:spcPts val="0"/>
              </a:spcAft>
              <a:buFont typeface="+mj-lt"/>
              <a:buAutoNum type="arabicPeriod"/>
              <a:tabLst>
                <a:tab pos="513390" algn="l"/>
              </a:tabLst>
              <a:defRPr/>
            </a:pPr>
            <a:r>
              <a:rPr lang="en-US" sz="1800" b="1" dirty="0">
                <a:ea typeface="Times New Roman"/>
              </a:rPr>
              <a:t>Part A of Title V (State Grants for Innovative Programs).</a:t>
            </a:r>
          </a:p>
          <a:p>
            <a:pPr marL="256695" indent="-256695" defTabSz="684520" eaLnBrk="1" hangingPunct="1">
              <a:buFont typeface="Arial" charset="0"/>
              <a:buNone/>
              <a:defRPr/>
            </a:pPr>
            <a:endParaRPr lang="en-US" sz="2100" b="1" kern="0" dirty="0">
              <a:solidFill>
                <a:srgbClr val="000000"/>
              </a:solidFill>
            </a:endParaRPr>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1173163"/>
            <a:ext cx="6254750" cy="3189287"/>
          </a:xfrm>
        </p:spPr>
        <p:txBody>
          <a:bodyPr/>
          <a:lstStyle/>
          <a:p>
            <a:pPr marL="0" indent="0" algn="ctr" defTabSz="684520" eaLnBrk="1" hangingPunct="1">
              <a:buFont typeface="Arial" charset="0"/>
              <a:buNone/>
              <a:defRPr/>
            </a:pPr>
            <a:r>
              <a:rPr lang="en-US" sz="2100" b="1" kern="0" dirty="0">
                <a:solidFill>
                  <a:srgbClr val="000000"/>
                </a:solidFill>
              </a:rPr>
              <a:t>Grant Program</a:t>
            </a:r>
          </a:p>
          <a:p>
            <a:pPr marL="0" indent="0" algn="ctr" defTabSz="684520" eaLnBrk="1" hangingPunct="1">
              <a:buFont typeface="Arial" charset="0"/>
              <a:buNone/>
              <a:defRPr/>
            </a:pPr>
            <a:endParaRPr lang="en-US" sz="1200" b="1" kern="0" dirty="0">
              <a:solidFill>
                <a:srgbClr val="000000"/>
              </a:solidFill>
            </a:endParaRPr>
          </a:p>
          <a:p>
            <a:pPr defTabSz="684520" eaLnBrk="1" hangingPunct="1">
              <a:defRPr/>
            </a:pPr>
            <a:r>
              <a:rPr lang="en-US" sz="1800" b="1" kern="0" dirty="0">
                <a:solidFill>
                  <a:srgbClr val="000000"/>
                </a:solidFill>
              </a:rPr>
              <a:t>An LEA eligible to participate in REAP FLEX is also eligible for a grant under the SRSA grant program.</a:t>
            </a:r>
          </a:p>
          <a:p>
            <a:pPr defTabSz="684520" eaLnBrk="1" hangingPunct="1">
              <a:defRPr/>
            </a:pPr>
            <a:r>
              <a:rPr lang="en-US" sz="1800" b="1" kern="0" dirty="0" smtClean="0">
                <a:solidFill>
                  <a:srgbClr val="000000"/>
                </a:solidFill>
              </a:rPr>
              <a:t>The SRSA </a:t>
            </a:r>
            <a:r>
              <a:rPr lang="en-US" sz="1800" b="1" kern="0" dirty="0">
                <a:solidFill>
                  <a:srgbClr val="000000"/>
                </a:solidFill>
              </a:rPr>
              <a:t>funds do </a:t>
            </a:r>
            <a:r>
              <a:rPr lang="en-US" sz="1800" b="1" u="sng" kern="0" dirty="0">
                <a:solidFill>
                  <a:srgbClr val="000000"/>
                </a:solidFill>
              </a:rPr>
              <a:t>not</a:t>
            </a:r>
            <a:r>
              <a:rPr lang="en-US" sz="1800" b="1" kern="0" dirty="0">
                <a:solidFill>
                  <a:srgbClr val="000000"/>
                </a:solidFill>
              </a:rPr>
              <a:t> flow through the Georgia Department of Education (GaDOE).  </a:t>
            </a:r>
          </a:p>
          <a:p>
            <a:pPr defTabSz="684520" eaLnBrk="1" hangingPunct="1">
              <a:defRPr/>
            </a:pPr>
            <a:r>
              <a:rPr lang="en-US" sz="1800" b="1" kern="0" dirty="0" smtClean="0">
                <a:solidFill>
                  <a:srgbClr val="000000"/>
                </a:solidFill>
              </a:rPr>
              <a:t>The SRSA </a:t>
            </a:r>
            <a:r>
              <a:rPr lang="en-US" sz="1800" b="1" u="sng" kern="0" dirty="0">
                <a:solidFill>
                  <a:srgbClr val="000000"/>
                </a:solidFill>
              </a:rPr>
              <a:t>authorizes formula grant awards directly to eligible LEAs</a:t>
            </a:r>
            <a:r>
              <a:rPr lang="en-US" sz="1800" b="1" kern="0" dirty="0">
                <a:solidFill>
                  <a:srgbClr val="000000"/>
                </a:solidFill>
              </a:rPr>
              <a:t> for a wide range of local activities that support student achievement. </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2" name="Content Placeholder 1"/>
          <p:cNvSpPr>
            <a:spLocks noGrp="1"/>
          </p:cNvSpPr>
          <p:nvPr>
            <p:ph idx="1"/>
          </p:nvPr>
        </p:nvSpPr>
        <p:spPr>
          <a:xfrm>
            <a:off x="347663" y="893763"/>
            <a:ext cx="6254750" cy="3408362"/>
          </a:xfrm>
        </p:spPr>
        <p:txBody>
          <a:bodyPr/>
          <a:lstStyle/>
          <a:p>
            <a:pPr marL="0" indent="0" algn="ctr">
              <a:buFont typeface="Arial" charset="0"/>
              <a:buNone/>
              <a:defRPr/>
            </a:pPr>
            <a:r>
              <a:rPr lang="en-US" sz="2100" b="1" dirty="0"/>
              <a:t>Use of Funds</a:t>
            </a:r>
          </a:p>
          <a:p>
            <a:pPr marL="0" indent="0">
              <a:buFont typeface="Arial" charset="0"/>
              <a:buNone/>
              <a:defRPr/>
            </a:pPr>
            <a:r>
              <a:rPr lang="en-US" sz="1500" b="1" dirty="0"/>
              <a:t>Funds may be used to carry out local activities authorized under the following provisions:</a:t>
            </a:r>
          </a:p>
          <a:p>
            <a:pPr marL="342260" indent="-342260">
              <a:buFont typeface="+mj-lt"/>
              <a:buAutoNum type="arabicPeriod"/>
              <a:defRPr/>
            </a:pPr>
            <a:r>
              <a:rPr lang="en-US" sz="1500" b="1" dirty="0" smtClean="0"/>
              <a:t>Part </a:t>
            </a:r>
            <a:r>
              <a:rPr lang="en-US" sz="1500" b="1" dirty="0"/>
              <a:t>A of Title I (Improving the Academic Achievement of the Disadvantaged);</a:t>
            </a:r>
          </a:p>
          <a:p>
            <a:pPr marL="342260" indent="-342260">
              <a:buFont typeface="+mj-lt"/>
              <a:buAutoNum type="arabicPeriod"/>
              <a:defRPr/>
            </a:pPr>
            <a:r>
              <a:rPr lang="en-US" sz="1500" b="1" dirty="0"/>
              <a:t>Part A of Title II (Improving Teacher Quality State Grants);</a:t>
            </a:r>
          </a:p>
          <a:p>
            <a:pPr marL="342260" indent="-342260">
              <a:buFont typeface="+mj-lt"/>
              <a:buAutoNum type="arabicPeriod"/>
              <a:defRPr/>
            </a:pPr>
            <a:r>
              <a:rPr lang="en-US" sz="1500" b="1" dirty="0"/>
              <a:t>Part D of Title II (Educational Technology State Grants); </a:t>
            </a:r>
          </a:p>
          <a:p>
            <a:pPr marL="342260" indent="-342260">
              <a:buFont typeface="+mj-lt"/>
              <a:buAutoNum type="arabicPeriod"/>
              <a:defRPr/>
            </a:pPr>
            <a:r>
              <a:rPr lang="en-US" sz="1500" b="1" dirty="0"/>
              <a:t>Title III (Language Instruction for Limited English Proficient and Immigrant Students);</a:t>
            </a:r>
          </a:p>
          <a:p>
            <a:pPr marL="342260" indent="-342260">
              <a:buFont typeface="+mj-lt"/>
              <a:buAutoNum type="arabicPeriod"/>
              <a:defRPr/>
            </a:pPr>
            <a:r>
              <a:rPr lang="en-US" sz="1500" b="1" dirty="0"/>
              <a:t>Part A of Title IV (Safe and Drug-Free Schools and Communities);</a:t>
            </a:r>
          </a:p>
          <a:p>
            <a:pPr marL="342260" indent="-342260">
              <a:buFont typeface="+mj-lt"/>
              <a:buAutoNum type="arabicPeriod"/>
              <a:defRPr/>
            </a:pPr>
            <a:r>
              <a:rPr lang="en-US" sz="1500" b="1" dirty="0"/>
              <a:t>Part B of Title IV (21</a:t>
            </a:r>
            <a:r>
              <a:rPr lang="en-US" sz="1500" b="1" baseline="30000" dirty="0"/>
              <a:t>st</a:t>
            </a:r>
            <a:r>
              <a:rPr lang="en-US" sz="1500" b="1" dirty="0"/>
              <a:t> Century Community Learning Centers); and</a:t>
            </a:r>
          </a:p>
          <a:p>
            <a:pPr marL="342260" indent="-342260">
              <a:buFont typeface="+mj-lt"/>
              <a:buAutoNum type="arabicPeriod"/>
              <a:defRPr/>
            </a:pPr>
            <a:r>
              <a:rPr lang="en-US" sz="1500" b="1" dirty="0"/>
              <a:t>Part A of Title V (State Grants for Innovative Programs). </a:t>
            </a:r>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SRSA</a:t>
            </a:r>
          </a:p>
        </p:txBody>
      </p:sp>
      <p:sp>
        <p:nvSpPr>
          <p:cNvPr id="81923" name="Content Placeholder 1"/>
          <p:cNvSpPr>
            <a:spLocks noGrp="1"/>
          </p:cNvSpPr>
          <p:nvPr>
            <p:ph idx="1"/>
          </p:nvPr>
        </p:nvSpPr>
        <p:spPr>
          <a:xfrm>
            <a:off x="347663" y="1173163"/>
            <a:ext cx="6254750" cy="3189287"/>
          </a:xfrm>
        </p:spPr>
        <p:txBody>
          <a:bodyPr/>
          <a:lstStyle/>
          <a:p>
            <a:pPr marL="0" indent="0" algn="ctr">
              <a:buFont typeface="Arial" charset="0"/>
              <a:buNone/>
            </a:pPr>
            <a:r>
              <a:rPr lang="en-US" sz="2100" b="1" dirty="0" smtClean="0">
                <a:solidFill>
                  <a:srgbClr val="000000"/>
                </a:solidFill>
              </a:rPr>
              <a:t>Use of Funds</a:t>
            </a:r>
          </a:p>
          <a:p>
            <a:pPr marL="0" indent="0" algn="ctr">
              <a:buFont typeface="Arial" charset="0"/>
              <a:buNone/>
            </a:pPr>
            <a:endParaRPr lang="en-US" b="1" dirty="0" smtClean="0">
              <a:solidFill>
                <a:srgbClr val="000000"/>
              </a:solidFill>
            </a:endParaRPr>
          </a:p>
          <a:p>
            <a:pPr marL="0" indent="0">
              <a:buFont typeface="Arial" charset="0"/>
              <a:buNone/>
            </a:pPr>
            <a:r>
              <a:rPr lang="en-US" b="1" dirty="0" smtClean="0">
                <a:solidFill>
                  <a:srgbClr val="000000"/>
                </a:solidFill>
              </a:rPr>
              <a:t>These are the same programs under which an LEA may use its “applicable funding” when exercising REAP-Flex authority.</a:t>
            </a:r>
          </a:p>
          <a:p>
            <a:pPr marL="0" indent="0">
              <a:buFont typeface="Arial" charset="0"/>
              <a:buNone/>
            </a:pPr>
            <a:endParaRPr lang="en-US" sz="15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27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a:solidFill>
                  <a:srgbClr val="000000"/>
                </a:solidFill>
              </a:rPr>
              <a:t>Rural and Low-Income Schools</a:t>
            </a:r>
          </a:p>
          <a:p>
            <a:pPr marL="456347" indent="-456347" algn="ctr" defTabSz="684520" eaLnBrk="1" hangingPunct="1">
              <a:lnSpc>
                <a:spcPct val="80000"/>
              </a:lnSpc>
              <a:buFont typeface="Arial" charset="0"/>
              <a:buNone/>
              <a:defRPr/>
            </a:pPr>
            <a:r>
              <a:rPr lang="en-US" sz="3300" b="1" kern="0" dirty="0">
                <a:solidFill>
                  <a:srgbClr val="000000"/>
                </a:solidFill>
              </a:rPr>
              <a:t>(RLIS)</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RLIS</a:t>
            </a:r>
          </a:p>
        </p:txBody>
      </p:sp>
      <p:sp>
        <p:nvSpPr>
          <p:cNvPr id="2" name="Content Placeholder 1"/>
          <p:cNvSpPr>
            <a:spLocks noGrp="1"/>
          </p:cNvSpPr>
          <p:nvPr>
            <p:ph idx="1"/>
          </p:nvPr>
        </p:nvSpPr>
        <p:spPr>
          <a:xfrm>
            <a:off x="347663" y="1002687"/>
            <a:ext cx="6254750" cy="3356588"/>
          </a:xfrm>
        </p:spPr>
        <p:txBody>
          <a:bodyPr/>
          <a:lstStyle/>
          <a:p>
            <a:pPr marL="256695" indent="-256695" algn="ctr" defTabSz="684520" eaLnBrk="1" hangingPunct="1">
              <a:lnSpc>
                <a:spcPct val="80000"/>
              </a:lnSpc>
              <a:buFont typeface="Arial" charset="0"/>
              <a:buNone/>
              <a:defRPr/>
            </a:pPr>
            <a:r>
              <a:rPr lang="en-US" sz="2100" b="1" dirty="0"/>
              <a:t>Use of </a:t>
            </a:r>
            <a:r>
              <a:rPr lang="en-US" sz="2100" b="1" dirty="0" smtClean="0"/>
              <a:t>Funds</a:t>
            </a:r>
          </a:p>
          <a:p>
            <a:pPr marL="256695" indent="-256695" algn="ctr" defTabSz="684520" eaLnBrk="1" hangingPunct="1">
              <a:lnSpc>
                <a:spcPct val="80000"/>
              </a:lnSpc>
              <a:buFont typeface="Arial" charset="0"/>
              <a:buNone/>
              <a:defRPr/>
            </a:pPr>
            <a:endParaRPr lang="en-US" sz="1100" b="1" kern="0" dirty="0">
              <a:solidFill>
                <a:srgbClr val="000000"/>
              </a:solidFill>
            </a:endParaRPr>
          </a:p>
          <a:p>
            <a:pPr marL="256695" indent="-256695" defTabSz="684520" eaLnBrk="1" hangingPunct="1">
              <a:lnSpc>
                <a:spcPct val="80000"/>
              </a:lnSpc>
              <a:buFont typeface="Arial" charset="0"/>
              <a:buNone/>
              <a:defRPr/>
            </a:pPr>
            <a:r>
              <a:rPr lang="en-US" sz="1800" b="1" kern="0" dirty="0">
                <a:solidFill>
                  <a:srgbClr val="000000"/>
                </a:solidFill>
              </a:rPr>
              <a:t>RLIS funds may be used for the following activities:</a:t>
            </a:r>
          </a:p>
          <a:p>
            <a:pPr marL="342260" indent="-342260" defTabSz="684520" eaLnBrk="1" hangingPunct="1">
              <a:lnSpc>
                <a:spcPct val="80000"/>
              </a:lnSpc>
              <a:buFont typeface="+mj-lt"/>
              <a:buAutoNum type="arabicPeriod"/>
              <a:defRPr/>
            </a:pPr>
            <a:r>
              <a:rPr lang="en-US" sz="1800" b="1" kern="0" dirty="0">
                <a:solidFill>
                  <a:srgbClr val="000000"/>
                </a:solidFill>
              </a:rPr>
              <a:t>Teacher recruitment and retention, including the use of signing bonuses and other financial </a:t>
            </a:r>
            <a:r>
              <a:rPr lang="en-US" sz="1800" b="1" kern="0" dirty="0" smtClean="0">
                <a:solidFill>
                  <a:srgbClr val="000000"/>
                </a:solidFill>
              </a:rPr>
              <a:t>incentives, </a:t>
            </a:r>
            <a:endParaRPr lang="en-US" sz="1800" b="1" kern="0" dirty="0">
              <a:solidFill>
                <a:srgbClr val="000000"/>
              </a:solidFill>
            </a:endParaRPr>
          </a:p>
          <a:p>
            <a:pPr marL="0" indent="0" defTabSz="684520" eaLnBrk="1" hangingPunct="1">
              <a:lnSpc>
                <a:spcPct val="80000"/>
              </a:lnSpc>
              <a:buFont typeface="Arial" charset="0"/>
              <a:buNone/>
              <a:defRPr/>
            </a:pPr>
            <a:r>
              <a:rPr lang="en-US" sz="1800" b="1" kern="0" dirty="0">
                <a:solidFill>
                  <a:srgbClr val="000000"/>
                </a:solidFill>
              </a:rPr>
              <a:t>       (Title </a:t>
            </a:r>
            <a:r>
              <a:rPr lang="en-US" sz="1800" b="1" kern="0" dirty="0" smtClean="0">
                <a:solidFill>
                  <a:srgbClr val="000000"/>
                </a:solidFill>
              </a:rPr>
              <a:t>II, </a:t>
            </a:r>
            <a:r>
              <a:rPr lang="en-US" sz="1800" b="1" kern="0" dirty="0">
                <a:solidFill>
                  <a:srgbClr val="000000"/>
                </a:solidFill>
              </a:rPr>
              <a:t>Part A</a:t>
            </a:r>
            <a:r>
              <a:rPr lang="en-US" sz="1800" b="1" kern="0" dirty="0" smtClean="0">
                <a:solidFill>
                  <a:srgbClr val="000000"/>
                </a:solidFill>
              </a:rPr>
              <a:t>);</a:t>
            </a:r>
            <a:endParaRPr lang="en-US" sz="1800" b="1" kern="0" dirty="0">
              <a:solidFill>
                <a:srgbClr val="000000"/>
              </a:solidFill>
            </a:endParaRPr>
          </a:p>
          <a:p>
            <a:pPr marL="342260" indent="-342260" defTabSz="684520" eaLnBrk="1" hangingPunct="1">
              <a:lnSpc>
                <a:spcPct val="80000"/>
              </a:lnSpc>
              <a:buFont typeface="+mj-lt"/>
              <a:buAutoNum type="arabicPeriod" startAt="2"/>
              <a:defRPr/>
            </a:pPr>
            <a:r>
              <a:rPr lang="en-US" sz="1800" b="1" kern="0" dirty="0" smtClean="0">
                <a:solidFill>
                  <a:srgbClr val="000000"/>
                </a:solidFill>
              </a:rPr>
              <a:t>Teacher </a:t>
            </a:r>
            <a:r>
              <a:rPr lang="en-US" sz="1800" b="1" kern="0" dirty="0">
                <a:solidFill>
                  <a:srgbClr val="000000"/>
                </a:solidFill>
              </a:rPr>
              <a:t>professional development, including programs that train teachers to use technology to improve teaching and to train teachers of students with special </a:t>
            </a:r>
            <a:r>
              <a:rPr lang="en-US" sz="1800" b="1" kern="0" dirty="0" smtClean="0">
                <a:solidFill>
                  <a:srgbClr val="000000"/>
                </a:solidFill>
              </a:rPr>
              <a:t>needs, </a:t>
            </a:r>
            <a:endParaRPr lang="en-US" sz="1800" b="1" kern="0" dirty="0">
              <a:solidFill>
                <a:srgbClr val="000000"/>
              </a:solidFill>
            </a:endParaRPr>
          </a:p>
          <a:p>
            <a:pPr marL="0" indent="0" defTabSz="684520" eaLnBrk="1" hangingPunct="1">
              <a:lnSpc>
                <a:spcPct val="80000"/>
              </a:lnSpc>
              <a:buFont typeface="Arial" charset="0"/>
              <a:buNone/>
              <a:defRPr/>
            </a:pPr>
            <a:r>
              <a:rPr lang="en-US" sz="1800" b="1" kern="0" dirty="0">
                <a:solidFill>
                  <a:srgbClr val="000000"/>
                </a:solidFill>
              </a:rPr>
              <a:t>       (Title II, Part A</a:t>
            </a:r>
            <a:r>
              <a:rPr lang="en-US" sz="1800" b="1" kern="0" dirty="0" smtClean="0">
                <a:solidFill>
                  <a:srgbClr val="000000"/>
                </a:solidFill>
              </a:rPr>
              <a:t>);</a:t>
            </a:r>
            <a:endParaRPr lang="en-US" sz="1800" b="1" kern="0" dirty="0">
              <a:solidFill>
                <a:srgbClr val="000000"/>
              </a:solidFill>
            </a:endParaRPr>
          </a:p>
          <a:p>
            <a:pPr marL="342260" indent="-342260" defTabSz="684520" eaLnBrk="1" hangingPunct="1">
              <a:lnSpc>
                <a:spcPct val="80000"/>
              </a:lnSpc>
              <a:buFont typeface="+mj-lt"/>
              <a:buAutoNum type="arabicPeriod" startAt="3"/>
              <a:defRPr/>
            </a:pPr>
            <a:r>
              <a:rPr lang="en-US" sz="1800" b="1" kern="0" dirty="0" smtClean="0">
                <a:solidFill>
                  <a:srgbClr val="000000"/>
                </a:solidFill>
              </a:rPr>
              <a:t>Educational </a:t>
            </a:r>
            <a:r>
              <a:rPr lang="en-US" sz="1800" b="1" kern="0" dirty="0">
                <a:solidFill>
                  <a:srgbClr val="000000"/>
                </a:solidFill>
              </a:rPr>
              <a:t>technology, including software and hardware, that meets the requirements of Part D of Title </a:t>
            </a:r>
            <a:r>
              <a:rPr lang="en-US" sz="1800" b="1" kern="0" dirty="0" smtClean="0">
                <a:solidFill>
                  <a:srgbClr val="000000"/>
                </a:solidFill>
              </a:rPr>
              <a:t>II; </a:t>
            </a:r>
            <a:endParaRPr lang="en-US" sz="18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29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47663" y="558800"/>
            <a:ext cx="6254750" cy="3911600"/>
          </a:xfrm>
        </p:spPr>
        <p:txBody>
          <a:bodyPr/>
          <a:lstStyle/>
          <a:p>
            <a:pPr eaLnBrk="1" hangingPunct="1"/>
            <a:r>
              <a:rPr lang="en-US" b="1" dirty="0" smtClean="0"/>
              <a:t>Implementation:</a:t>
            </a:r>
          </a:p>
          <a:p>
            <a:pPr lvl="1" eaLnBrk="1" hangingPunct="1"/>
            <a:r>
              <a:rPr lang="en-US" b="1" dirty="0" smtClean="0"/>
              <a:t>Allowable </a:t>
            </a:r>
            <a:r>
              <a:rPr lang="en-US" b="1" dirty="0" smtClean="0"/>
              <a:t>program activities</a:t>
            </a:r>
            <a:endParaRPr lang="en-US" b="1" dirty="0" smtClean="0"/>
          </a:p>
          <a:p>
            <a:pPr lvl="1" eaLnBrk="1" hangingPunct="1"/>
            <a:r>
              <a:rPr lang="en-US" b="1" dirty="0" smtClean="0"/>
              <a:t>Local </a:t>
            </a:r>
            <a:r>
              <a:rPr lang="en-US" b="1" dirty="0" smtClean="0"/>
              <a:t>use </a:t>
            </a:r>
            <a:r>
              <a:rPr lang="en-US" b="1" dirty="0" smtClean="0"/>
              <a:t>of </a:t>
            </a:r>
            <a:r>
              <a:rPr lang="en-US" b="1" dirty="0" smtClean="0"/>
              <a:t>funds</a:t>
            </a:r>
            <a:endParaRPr lang="en-US" b="1" dirty="0" smtClean="0"/>
          </a:p>
          <a:p>
            <a:pPr lvl="1" eaLnBrk="1" hangingPunct="1"/>
            <a:r>
              <a:rPr lang="en-US" b="1" dirty="0" smtClean="0"/>
              <a:t>Supplement </a:t>
            </a:r>
            <a:r>
              <a:rPr lang="en-US" b="1" dirty="0" smtClean="0"/>
              <a:t>not supplant</a:t>
            </a:r>
            <a:endParaRPr lang="en-US" b="1" dirty="0" smtClean="0"/>
          </a:p>
          <a:p>
            <a:pPr eaLnBrk="1" hangingPunct="1"/>
            <a:r>
              <a:rPr lang="en-US" b="1" dirty="0" smtClean="0"/>
              <a:t>Budgeting Requirements</a:t>
            </a:r>
          </a:p>
          <a:p>
            <a:pPr lvl="1" eaLnBrk="1" hangingPunct="1"/>
            <a:r>
              <a:rPr lang="en-US" b="1" dirty="0" smtClean="0"/>
              <a:t>Original budget</a:t>
            </a:r>
          </a:p>
          <a:p>
            <a:pPr lvl="1" eaLnBrk="1" hangingPunct="1"/>
            <a:r>
              <a:rPr lang="en-US" b="1" dirty="0" smtClean="0"/>
              <a:t>Indirect cost</a:t>
            </a:r>
          </a:p>
          <a:p>
            <a:pPr lvl="1" eaLnBrk="1" hangingPunct="1"/>
            <a:r>
              <a:rPr lang="en-US" b="1" dirty="0" smtClean="0"/>
              <a:t>Audit cost</a:t>
            </a:r>
          </a:p>
          <a:p>
            <a:pPr lvl="1" eaLnBrk="1" hangingPunct="1"/>
            <a:r>
              <a:rPr lang="en-US" b="1" dirty="0" smtClean="0"/>
              <a:t>Amendments</a:t>
            </a:r>
            <a:endParaRPr lang="en-US" sz="2100" b="1" dirty="0"/>
          </a:p>
          <a:p>
            <a:pPr marL="255507" indent="-255507" defTabSz="683332" eaLnBrk="1" fontAlgn="auto" hangingPunct="1">
              <a:spcAft>
                <a:spcPts val="0"/>
              </a:spcAft>
              <a:buFont typeface="Arial" pitchFamily="34" charset="0"/>
              <a:buNone/>
              <a:defRPr/>
            </a:pPr>
            <a:endParaRPr lang="en-US" sz="2100" b="1" dirty="0">
              <a:solidFill>
                <a:schemeClr val="accent6">
                  <a:lumMod val="50000"/>
                </a:schemeClr>
              </a:solidFill>
            </a:endParaRPr>
          </a:p>
        </p:txBody>
      </p:sp>
      <p:sp>
        <p:nvSpPr>
          <p:cNvPr id="56323" name="Rectangle 2"/>
          <p:cNvSpPr>
            <a:spLocks noGrp="1" noChangeArrowheads="1"/>
          </p:cNvSpPr>
          <p:nvPr>
            <p:ph type="title"/>
          </p:nvPr>
        </p:nvSpPr>
        <p:spPr>
          <a:xfrm>
            <a:off x="361950" y="-157163"/>
            <a:ext cx="6254750" cy="838201"/>
          </a:xfrm>
        </p:spPr>
        <p:txBody>
          <a:bodyPr/>
          <a:lstStyle/>
          <a:p>
            <a:pPr eaLnBrk="1" hangingPunct="1"/>
            <a:r>
              <a:rPr lang="en-US" sz="3600" smtClean="0"/>
              <a:t>Contents</a:t>
            </a:r>
          </a:p>
        </p:txBody>
      </p:sp>
      <p:sp>
        <p:nvSpPr>
          <p:cNvPr id="2" name="Slide Number Placeholder 1"/>
          <p:cNvSpPr>
            <a:spLocks noGrp="1"/>
          </p:cNvSpPr>
          <p:nvPr>
            <p:ph type="sldNum" sz="quarter" idx="12"/>
          </p:nvPr>
        </p:nvSpPr>
        <p:spPr/>
        <p:txBody>
          <a:bodyPr/>
          <a:lstStyle/>
          <a:p>
            <a:pPr>
              <a:defRPr/>
            </a:pPr>
            <a:fld id="{B2D7FDAE-B141-4B83-B5F5-F84FC025F2CF}" type="slidenum">
              <a:rPr lang="en-US" smtClean="0"/>
              <a:pPr>
                <a:defRPr/>
              </a:pPr>
              <a:t>3</a:t>
            </a:fld>
            <a:endParaRPr lang="en-US" dirty="0"/>
          </a:p>
        </p:txBody>
      </p:sp>
    </p:spTree>
    <p:extLst>
      <p:ext uri="{BB962C8B-B14F-4D97-AF65-F5344CB8AC3E}">
        <p14:creationId xmlns:p14="http://schemas.microsoft.com/office/powerpoint/2010/main" val="17818531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RLIS</a:t>
            </a:r>
          </a:p>
        </p:txBody>
      </p:sp>
      <p:sp>
        <p:nvSpPr>
          <p:cNvPr id="2" name="Content Placeholder 1"/>
          <p:cNvSpPr>
            <a:spLocks noGrp="1"/>
          </p:cNvSpPr>
          <p:nvPr>
            <p:ph idx="1"/>
          </p:nvPr>
        </p:nvSpPr>
        <p:spPr>
          <a:xfrm>
            <a:off x="347663" y="1039813"/>
            <a:ext cx="6254750" cy="3189287"/>
          </a:xfrm>
        </p:spPr>
        <p:txBody>
          <a:bodyPr/>
          <a:lstStyle/>
          <a:p>
            <a:pPr marL="0" indent="0" algn="ctr" defTabSz="684520" eaLnBrk="1" hangingPunct="1">
              <a:buFont typeface="Arial" charset="0"/>
              <a:buNone/>
              <a:defRPr/>
            </a:pPr>
            <a:r>
              <a:rPr lang="en-US" sz="2100" b="1" kern="0" dirty="0">
                <a:solidFill>
                  <a:srgbClr val="000000"/>
                </a:solidFill>
              </a:rPr>
              <a:t>Use of </a:t>
            </a:r>
            <a:r>
              <a:rPr lang="en-US" sz="2100" b="1" kern="0" dirty="0" smtClean="0">
                <a:solidFill>
                  <a:srgbClr val="000000"/>
                </a:solidFill>
              </a:rPr>
              <a:t>Funds (cont’d)</a:t>
            </a:r>
            <a:endParaRPr lang="en-US" sz="2100" b="1" kern="0" dirty="0">
              <a:solidFill>
                <a:srgbClr val="000000"/>
              </a:solidFill>
            </a:endParaRPr>
          </a:p>
          <a:p>
            <a:pPr marL="342260" indent="-342260" defTabSz="684520" eaLnBrk="1" hangingPunct="1">
              <a:buFont typeface="+mj-lt"/>
              <a:buAutoNum type="arabicPeriod" startAt="4"/>
              <a:defRPr/>
            </a:pPr>
            <a:r>
              <a:rPr lang="en-US" sz="1800" b="1" kern="0" dirty="0">
                <a:solidFill>
                  <a:srgbClr val="000000"/>
                </a:solidFill>
              </a:rPr>
              <a:t>Parental involvement </a:t>
            </a:r>
            <a:r>
              <a:rPr lang="en-US" sz="1800" b="1" kern="0" dirty="0" smtClean="0">
                <a:solidFill>
                  <a:srgbClr val="000000"/>
                </a:solidFill>
              </a:rPr>
              <a:t>activities, </a:t>
            </a:r>
            <a:r>
              <a:rPr lang="en-US" sz="1800" b="1" kern="0" dirty="0">
                <a:solidFill>
                  <a:srgbClr val="000000"/>
                </a:solidFill>
              </a:rPr>
              <a:t>(Title I, Part A and Title V, Part A</a:t>
            </a:r>
            <a:r>
              <a:rPr lang="en-US" sz="1800" b="1" kern="0" dirty="0" smtClean="0">
                <a:solidFill>
                  <a:srgbClr val="000000"/>
                </a:solidFill>
              </a:rPr>
              <a:t>);</a:t>
            </a:r>
            <a:endParaRPr lang="en-US" sz="1800" b="1" kern="0" dirty="0">
              <a:solidFill>
                <a:srgbClr val="000000"/>
              </a:solidFill>
            </a:endParaRPr>
          </a:p>
          <a:p>
            <a:pPr marL="342260" indent="-342260" defTabSz="684520" eaLnBrk="1" hangingPunct="1">
              <a:buFont typeface="+mj-lt"/>
              <a:buAutoNum type="arabicPeriod" startAt="5"/>
              <a:defRPr/>
            </a:pPr>
            <a:r>
              <a:rPr lang="en-US" sz="1800" b="1" kern="0" dirty="0">
                <a:solidFill>
                  <a:srgbClr val="000000"/>
                </a:solidFill>
              </a:rPr>
              <a:t>Activities authorized under the Safe and Drug-Free Schools and Communities State Grant </a:t>
            </a:r>
            <a:r>
              <a:rPr lang="en-US" sz="1800" b="1" kern="0" dirty="0" smtClean="0">
                <a:solidFill>
                  <a:srgbClr val="000000"/>
                </a:solidFill>
              </a:rPr>
              <a:t>Program,  </a:t>
            </a:r>
            <a:r>
              <a:rPr lang="en-US" sz="1800" b="1" kern="0" dirty="0">
                <a:solidFill>
                  <a:srgbClr val="000000"/>
                </a:solidFill>
              </a:rPr>
              <a:t>(Title IV, Part A</a:t>
            </a:r>
            <a:r>
              <a:rPr lang="en-US" sz="1800" b="1" kern="0" dirty="0" smtClean="0">
                <a:solidFill>
                  <a:srgbClr val="000000"/>
                </a:solidFill>
              </a:rPr>
              <a:t>);</a:t>
            </a:r>
            <a:endParaRPr lang="en-US" sz="1800" b="1" kern="0" dirty="0">
              <a:solidFill>
                <a:srgbClr val="000000"/>
              </a:solidFill>
            </a:endParaRPr>
          </a:p>
          <a:p>
            <a:pPr marL="342260" indent="-342260" defTabSz="684520" eaLnBrk="1" hangingPunct="1">
              <a:buFont typeface="+mj-lt"/>
              <a:buAutoNum type="arabicPeriod" startAt="6"/>
              <a:defRPr/>
            </a:pPr>
            <a:r>
              <a:rPr lang="en-US" sz="1800" b="1" kern="0" dirty="0">
                <a:solidFill>
                  <a:srgbClr val="000000"/>
                </a:solidFill>
              </a:rPr>
              <a:t>Activities authorized under Part A of Title </a:t>
            </a:r>
            <a:r>
              <a:rPr lang="en-US" sz="1800" b="1" kern="0" dirty="0" smtClean="0">
                <a:solidFill>
                  <a:srgbClr val="000000"/>
                </a:solidFill>
              </a:rPr>
              <a:t>I; and</a:t>
            </a:r>
            <a:endParaRPr lang="en-US" sz="1800" i="1" kern="0" dirty="0">
              <a:solidFill>
                <a:srgbClr val="000000"/>
              </a:solidFill>
            </a:endParaRPr>
          </a:p>
          <a:p>
            <a:pPr marL="342260" indent="-342260" defTabSz="684520" eaLnBrk="1" hangingPunct="1">
              <a:buFont typeface="+mj-lt"/>
              <a:buAutoNum type="arabicPeriod" startAt="7"/>
              <a:defRPr/>
            </a:pPr>
            <a:r>
              <a:rPr lang="en-US" sz="1800" b="1" kern="0" dirty="0">
                <a:solidFill>
                  <a:srgbClr val="000000"/>
                </a:solidFill>
              </a:rPr>
              <a:t>Activities authorized under Title III.</a:t>
            </a:r>
          </a:p>
          <a:p>
            <a:pPr marL="256695" indent="-256695" defTabSz="684520" eaLnBrk="1" hangingPunct="1">
              <a:buFont typeface="Arial" charset="0"/>
              <a:buNone/>
              <a:defRPr/>
            </a:pPr>
            <a:r>
              <a:rPr lang="en-US" sz="1800" b="1" kern="0" dirty="0">
                <a:solidFill>
                  <a:srgbClr val="000000"/>
                </a:solidFill>
              </a:rPr>
              <a:t>							</a:t>
            </a:r>
            <a:r>
              <a:rPr lang="en-US" sz="1800" b="1" i="1" kern="0" dirty="0">
                <a:solidFill>
                  <a:srgbClr val="000000"/>
                </a:solidFill>
              </a:rPr>
              <a:t>[Section 6222]</a:t>
            </a:r>
            <a:endParaRPr lang="en-US" sz="1800" b="1" kern="0" dirty="0">
              <a:solidFill>
                <a:srgbClr val="000000"/>
              </a:solidFill>
            </a:endParaRPr>
          </a:p>
          <a:p>
            <a:pPr>
              <a:defRPr/>
            </a:pPr>
            <a:endParaRPr lang="en-US" sz="1800"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30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dirty="0" smtClean="0"/>
              <a:t>Supplement Not Supplant </a:t>
            </a:r>
          </a:p>
        </p:txBody>
      </p:sp>
      <p:sp>
        <p:nvSpPr>
          <p:cNvPr id="86019" name="Content Placeholder 2"/>
          <p:cNvSpPr>
            <a:spLocks noGrp="1"/>
          </p:cNvSpPr>
          <p:nvPr>
            <p:ph idx="1"/>
          </p:nvPr>
        </p:nvSpPr>
        <p:spPr>
          <a:xfrm>
            <a:off x="347663" y="1173163"/>
            <a:ext cx="6254750" cy="3189287"/>
          </a:xfrm>
        </p:spPr>
        <p:txBody>
          <a:bodyPr/>
          <a:lstStyle/>
          <a:p>
            <a:pPr algn="ctr" eaLnBrk="1" hangingPunct="1">
              <a:buFontTx/>
              <a:buNone/>
            </a:pPr>
            <a:r>
              <a:rPr lang="en-US" dirty="0" smtClean="0"/>
              <a:t>	</a:t>
            </a:r>
            <a:r>
              <a:rPr lang="en-US" b="1" dirty="0" smtClean="0"/>
              <a:t>Part </a:t>
            </a:r>
            <a:r>
              <a:rPr lang="en-US" b="1" dirty="0" smtClean="0"/>
              <a:t>B, </a:t>
            </a:r>
            <a:r>
              <a:rPr lang="en-US" b="1" dirty="0" smtClean="0"/>
              <a:t>Rural Education Initiative</a:t>
            </a:r>
          </a:p>
          <a:p>
            <a:pPr eaLnBrk="1" hangingPunct="1">
              <a:buFontTx/>
              <a:buNone/>
            </a:pPr>
            <a:r>
              <a:rPr lang="en-US" b="1" dirty="0" smtClean="0"/>
              <a:t>	</a:t>
            </a:r>
            <a:r>
              <a:rPr lang="en-US" sz="2100" b="1" dirty="0" smtClean="0"/>
              <a:t>Funds made available under subpart 1 or subpart 2 shall  be used to supplement, and not supplant, any other federal, state or local education funds.</a:t>
            </a:r>
          </a:p>
          <a:p>
            <a:pPr eaLnBrk="1" hangingPunct="1">
              <a:buFontTx/>
              <a:buNone/>
            </a:pPr>
            <a:endParaRPr lang="en-US" b="1" dirty="0" smtClean="0"/>
          </a:p>
          <a:p>
            <a:pPr eaLnBrk="1" hangingPunct="1">
              <a:buFontTx/>
              <a:buNone/>
            </a:pPr>
            <a:r>
              <a:rPr lang="en-US" b="1" dirty="0" smtClean="0"/>
              <a:t>	</a:t>
            </a:r>
            <a:r>
              <a:rPr lang="en-US" sz="2100" b="1" dirty="0" smtClean="0"/>
              <a:t>Elementary and Secondary Education </a:t>
            </a:r>
            <a:r>
              <a:rPr lang="en-US" sz="2100" b="1" dirty="0" smtClean="0"/>
              <a:t>Act,</a:t>
            </a:r>
            <a:endParaRPr lang="en-US" sz="2100" b="1" dirty="0" smtClean="0"/>
          </a:p>
          <a:p>
            <a:pPr eaLnBrk="1" hangingPunct="1">
              <a:buFontTx/>
              <a:buNone/>
            </a:pPr>
            <a:r>
              <a:rPr lang="en-US" sz="2100" b="1" dirty="0" smtClean="0"/>
              <a:t>	Section 6232</a:t>
            </a:r>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47663" y="201613"/>
            <a:ext cx="6254750" cy="636587"/>
          </a:xfrm>
        </p:spPr>
        <p:txBody>
          <a:bodyPr/>
          <a:lstStyle/>
          <a:p>
            <a:pPr eaLnBrk="1" hangingPunct="1"/>
            <a:r>
              <a:rPr lang="en-US" smtClean="0"/>
              <a:t>Supplement Not Supplant </a:t>
            </a:r>
            <a:br>
              <a:rPr lang="en-US" smtClean="0"/>
            </a:br>
            <a:endParaRPr lang="en-US" smtClean="0"/>
          </a:p>
        </p:txBody>
      </p:sp>
      <p:sp>
        <p:nvSpPr>
          <p:cNvPr id="66563" name="Content Placeholder 2"/>
          <p:cNvSpPr>
            <a:spLocks noGrp="1"/>
          </p:cNvSpPr>
          <p:nvPr>
            <p:ph idx="1"/>
          </p:nvPr>
        </p:nvSpPr>
        <p:spPr>
          <a:xfrm>
            <a:off x="347663" y="977462"/>
            <a:ext cx="6254750" cy="3050026"/>
          </a:xfrm>
        </p:spPr>
        <p:txBody>
          <a:bodyPr/>
          <a:lstStyle/>
          <a:p>
            <a:pPr eaLnBrk="1" hangingPunct="1">
              <a:defRPr/>
            </a:pPr>
            <a:r>
              <a:rPr lang="en-US" sz="2100" b="1" dirty="0"/>
              <a:t>Title VI, Part B funds differ from other federal funds in that they must supplement other federal dollars.</a:t>
            </a:r>
          </a:p>
          <a:p>
            <a:pPr eaLnBrk="1" hangingPunct="1">
              <a:defRPr/>
            </a:pPr>
            <a:endParaRPr lang="en-US" sz="1200" b="1" dirty="0"/>
          </a:p>
          <a:p>
            <a:pPr eaLnBrk="1" hangingPunct="1">
              <a:defRPr/>
            </a:pPr>
            <a:r>
              <a:rPr lang="en-US" sz="2100" b="1" dirty="0"/>
              <a:t>Title VI, Part B cannot fund an activity or budget item previously funded by another federal program if the other federal funds are still </a:t>
            </a:r>
            <a:r>
              <a:rPr lang="en-US" sz="2100" b="1" dirty="0" smtClean="0"/>
              <a:t>available.</a:t>
            </a:r>
            <a:endParaRPr lang="en-US" sz="2100" b="1" dirty="0"/>
          </a:p>
          <a:p>
            <a:pPr marL="0" indent="0" eaLnBrk="1" hangingPunct="1">
              <a:buFont typeface="Arial" charset="0"/>
              <a:buNone/>
              <a:defRPr/>
            </a:pPr>
            <a:endParaRPr lang="en-US" sz="1200" b="1" dirty="0"/>
          </a:p>
          <a:p>
            <a:pPr eaLnBrk="1" hangingPunct="1">
              <a:defRPr/>
            </a:pPr>
            <a:r>
              <a:rPr lang="en-US" sz="2100" b="1" dirty="0"/>
              <a:t>Title VI, Part B provides resources above </a:t>
            </a:r>
            <a:r>
              <a:rPr lang="en-US" b="1" dirty="0" smtClean="0"/>
              <a:t>all other resources.</a:t>
            </a:r>
          </a:p>
          <a:p>
            <a:pPr eaLnBrk="1" hangingPunct="1">
              <a:buFont typeface="Arial" pitchFamily="34" charset="0"/>
              <a:buNone/>
              <a:defRPr/>
            </a:pPr>
            <a:endParaRPr lang="en-US"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Supplement Not Supplant </a:t>
            </a:r>
            <a:br>
              <a:rPr lang="en-US" smtClean="0"/>
            </a:br>
            <a:endParaRPr lang="en-US" smtClean="0"/>
          </a:p>
        </p:txBody>
      </p:sp>
      <p:graphicFrame>
        <p:nvGraphicFramePr>
          <p:cNvPr id="5" name="Content Placeholder 4"/>
          <p:cNvGraphicFramePr>
            <a:graphicFrameLocks noGrp="1"/>
          </p:cNvGraphicFramePr>
          <p:nvPr>
            <p:ph idx="1"/>
          </p:nvPr>
        </p:nvGraphicFramePr>
        <p:xfrm>
          <a:off x="347504" y="1173480"/>
          <a:ext cx="6255068" cy="3188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t>Supplement Not Supplant </a:t>
            </a:r>
            <a:br>
              <a:rPr lang="en-US" smtClean="0"/>
            </a:br>
            <a:endParaRPr lang="en-US" smtClean="0"/>
          </a:p>
        </p:txBody>
      </p:sp>
      <p:sp>
        <p:nvSpPr>
          <p:cNvPr id="89091" name="Content Placeholder 2"/>
          <p:cNvSpPr>
            <a:spLocks noGrp="1"/>
          </p:cNvSpPr>
          <p:nvPr>
            <p:ph idx="1"/>
          </p:nvPr>
        </p:nvSpPr>
        <p:spPr>
          <a:xfrm>
            <a:off x="347663" y="1173163"/>
            <a:ext cx="6254750" cy="3189287"/>
          </a:xfrm>
        </p:spPr>
        <p:txBody>
          <a:bodyPr/>
          <a:lstStyle/>
          <a:p>
            <a:pPr eaLnBrk="1" hangingPunct="1">
              <a:buFont typeface="Arial" charset="0"/>
              <a:buNone/>
            </a:pPr>
            <a:r>
              <a:rPr lang="en-US" smtClean="0"/>
              <a:t>	</a:t>
            </a:r>
            <a:r>
              <a:rPr lang="en-US" sz="2100" b="1" smtClean="0"/>
              <a:t>An LEA has three Title I schools.  A reading coach is being funded at two of the three schools with Title I funds.  The third school will fund a reading coach with Title VI, Part B funds.</a:t>
            </a:r>
          </a:p>
          <a:p>
            <a:pPr eaLnBrk="1" hangingPunct="1"/>
            <a:endParaRPr lang="en-US" sz="2100" b="1" smtClean="0"/>
          </a:p>
          <a:p>
            <a:pPr algn="ctr" eaLnBrk="1" hangingPunct="1">
              <a:buFont typeface="Arial" charset="0"/>
              <a:buNone/>
            </a:pPr>
            <a:r>
              <a:rPr lang="en-US" sz="2100" b="1" smtClean="0"/>
              <a:t>Supplementing?</a:t>
            </a:r>
          </a:p>
          <a:p>
            <a:pPr algn="ctr" eaLnBrk="1" hangingPunct="1">
              <a:buFont typeface="Arial" charset="0"/>
              <a:buNone/>
            </a:pPr>
            <a:r>
              <a:rPr lang="en-US" sz="2100" b="1" smtClean="0"/>
              <a:t>Supplanting?</a:t>
            </a:r>
          </a:p>
          <a:p>
            <a:pPr eaLnBrk="1" hangingPunct="1">
              <a:buFont typeface="Arial" charset="0"/>
              <a:buNone/>
            </a:pPr>
            <a:endParaRPr lang="en-US"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Supplement Not Supplant </a:t>
            </a:r>
            <a:br>
              <a:rPr lang="en-US" smtClean="0"/>
            </a:br>
            <a:endParaRPr lang="en-US" smtClean="0"/>
          </a:p>
        </p:txBody>
      </p:sp>
      <p:sp>
        <p:nvSpPr>
          <p:cNvPr id="90115" name="Content Placeholder 2"/>
          <p:cNvSpPr>
            <a:spLocks noGrp="1"/>
          </p:cNvSpPr>
          <p:nvPr>
            <p:ph idx="1"/>
          </p:nvPr>
        </p:nvSpPr>
        <p:spPr>
          <a:xfrm>
            <a:off x="347663" y="1173163"/>
            <a:ext cx="6254750" cy="3189287"/>
          </a:xfrm>
        </p:spPr>
        <p:txBody>
          <a:bodyPr/>
          <a:lstStyle/>
          <a:p>
            <a:pPr eaLnBrk="1" hangingPunct="1">
              <a:buFont typeface="Arial" charset="0"/>
              <a:buNone/>
            </a:pPr>
            <a:r>
              <a:rPr lang="en-US" smtClean="0"/>
              <a:t>	</a:t>
            </a:r>
            <a:r>
              <a:rPr lang="en-US" sz="2100" b="1" smtClean="0"/>
              <a:t>An LEA has three Title I schools and one non-Title I school.  A reading coach is being funded at the three Title I schools with Title I funds.  The non-Title I school will fund a reading coach with Title VI, Part B funds.</a:t>
            </a:r>
          </a:p>
          <a:p>
            <a:pPr eaLnBrk="1" hangingPunct="1"/>
            <a:endParaRPr lang="en-US" sz="2100" b="1" smtClean="0"/>
          </a:p>
          <a:p>
            <a:pPr algn="ctr" eaLnBrk="1" hangingPunct="1">
              <a:buFont typeface="Arial" charset="0"/>
              <a:buNone/>
            </a:pPr>
            <a:r>
              <a:rPr lang="en-US" sz="2100" b="1" smtClean="0"/>
              <a:t>Supplementing?</a:t>
            </a:r>
          </a:p>
          <a:p>
            <a:pPr algn="ctr" eaLnBrk="1" hangingPunct="1">
              <a:buFont typeface="Arial" charset="0"/>
              <a:buNone/>
            </a:pPr>
            <a:r>
              <a:rPr lang="en-US" sz="2100" b="1" smtClean="0"/>
              <a:t>Supplanting?</a:t>
            </a:r>
          </a:p>
          <a:p>
            <a:pPr eaLnBrk="1" hangingPunct="1">
              <a:buFont typeface="Arial" charset="0"/>
              <a:buNone/>
            </a:pPr>
            <a:endParaRPr lang="en-US"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Supplement Not Supplant </a:t>
            </a:r>
            <a:br>
              <a:rPr lang="en-US" smtClean="0"/>
            </a:br>
            <a:endParaRPr lang="en-US" smtClean="0"/>
          </a:p>
        </p:txBody>
      </p:sp>
      <p:sp>
        <p:nvSpPr>
          <p:cNvPr id="91139" name="Content Placeholder 2"/>
          <p:cNvSpPr>
            <a:spLocks noGrp="1"/>
          </p:cNvSpPr>
          <p:nvPr>
            <p:ph idx="1"/>
          </p:nvPr>
        </p:nvSpPr>
        <p:spPr>
          <a:xfrm>
            <a:off x="347663" y="1173163"/>
            <a:ext cx="6254750" cy="3189287"/>
          </a:xfrm>
        </p:spPr>
        <p:txBody>
          <a:bodyPr/>
          <a:lstStyle/>
          <a:p>
            <a:pPr eaLnBrk="1" hangingPunct="1">
              <a:buFont typeface="Arial" charset="0"/>
              <a:buNone/>
            </a:pPr>
            <a:r>
              <a:rPr lang="en-US" dirty="0" smtClean="0"/>
              <a:t>	</a:t>
            </a:r>
            <a:r>
              <a:rPr lang="en-US" sz="2100" b="1" dirty="0" smtClean="0"/>
              <a:t>All schools in the LEA are Title I schools.   Title I is providing </a:t>
            </a:r>
            <a:r>
              <a:rPr lang="en-US" sz="2100" b="1" dirty="0" smtClean="0"/>
              <a:t>two </a:t>
            </a:r>
            <a:r>
              <a:rPr lang="en-US" sz="2100" b="1" dirty="0" smtClean="0"/>
              <a:t>supplemental computers in each classroom in each Title I school.  </a:t>
            </a:r>
          </a:p>
          <a:p>
            <a:pPr eaLnBrk="1" hangingPunct="1">
              <a:buFont typeface="Arial" charset="0"/>
              <a:buNone/>
            </a:pPr>
            <a:r>
              <a:rPr lang="en-US" sz="2100" b="1" dirty="0" smtClean="0"/>
              <a:t>	Title VI, Part B is providing </a:t>
            </a:r>
            <a:r>
              <a:rPr lang="en-US" sz="2100" b="1" dirty="0" smtClean="0"/>
              <a:t>one </a:t>
            </a:r>
            <a:r>
              <a:rPr lang="en-US" sz="2100" b="1" dirty="0" smtClean="0"/>
              <a:t>computer in each classroom in each Title I school. </a:t>
            </a:r>
          </a:p>
          <a:p>
            <a:pPr eaLnBrk="1" hangingPunct="1"/>
            <a:endParaRPr lang="en-US" sz="2100" b="1" dirty="0" smtClean="0"/>
          </a:p>
          <a:p>
            <a:pPr algn="ctr" eaLnBrk="1" hangingPunct="1">
              <a:buFont typeface="Arial" charset="0"/>
              <a:buNone/>
            </a:pPr>
            <a:r>
              <a:rPr lang="en-US" sz="2100" b="1" dirty="0" smtClean="0"/>
              <a:t>Supplementing?</a:t>
            </a:r>
          </a:p>
          <a:p>
            <a:pPr algn="ctr" eaLnBrk="1" hangingPunct="1">
              <a:buFont typeface="Arial" charset="0"/>
              <a:buNone/>
            </a:pPr>
            <a:r>
              <a:rPr lang="en-US" sz="2100" b="1" dirty="0" smtClean="0"/>
              <a:t>Supplanting?</a:t>
            </a:r>
          </a:p>
          <a:p>
            <a:pPr eaLnBrk="1" hangingPunct="1">
              <a:buFont typeface="Arial" charset="0"/>
              <a:buNone/>
            </a:pPr>
            <a:endParaRPr lang="en-US"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Supplement Not Supplant </a:t>
            </a:r>
            <a:br>
              <a:rPr lang="en-US" smtClean="0"/>
            </a:br>
            <a:endParaRPr lang="en-US" smtClean="0"/>
          </a:p>
        </p:txBody>
      </p:sp>
      <p:sp>
        <p:nvSpPr>
          <p:cNvPr id="92163" name="Content Placeholder 2"/>
          <p:cNvSpPr>
            <a:spLocks noGrp="1"/>
          </p:cNvSpPr>
          <p:nvPr>
            <p:ph idx="1"/>
          </p:nvPr>
        </p:nvSpPr>
        <p:spPr>
          <a:xfrm>
            <a:off x="347663" y="1173163"/>
            <a:ext cx="6254750" cy="3189287"/>
          </a:xfrm>
        </p:spPr>
        <p:txBody>
          <a:bodyPr/>
          <a:lstStyle/>
          <a:p>
            <a:pPr eaLnBrk="1" hangingPunct="1">
              <a:buFont typeface="Arial" charset="0"/>
              <a:buNone/>
            </a:pPr>
            <a:r>
              <a:rPr lang="en-US" smtClean="0"/>
              <a:t>	</a:t>
            </a:r>
            <a:r>
              <a:rPr lang="en-US" sz="2100" b="1" smtClean="0"/>
              <a:t>All five schools in the LEA are Title I schools.   Title I is providing 100 iPads in four schools and Title VI, Part B is providing 100 iPads in the fifth school. </a:t>
            </a:r>
          </a:p>
          <a:p>
            <a:pPr eaLnBrk="1" hangingPunct="1"/>
            <a:endParaRPr lang="en-US" sz="2100" b="1" smtClean="0"/>
          </a:p>
          <a:p>
            <a:pPr algn="ctr" eaLnBrk="1" hangingPunct="1">
              <a:buFont typeface="Arial" charset="0"/>
              <a:buNone/>
            </a:pPr>
            <a:r>
              <a:rPr lang="en-US" sz="2100" b="1" smtClean="0"/>
              <a:t>Supplementing?</a:t>
            </a:r>
          </a:p>
          <a:p>
            <a:pPr algn="ctr" eaLnBrk="1" hangingPunct="1">
              <a:buFont typeface="Arial" charset="0"/>
              <a:buNone/>
            </a:pPr>
            <a:r>
              <a:rPr lang="en-US" sz="2100" b="1" smtClean="0"/>
              <a:t>Supplanting?</a:t>
            </a:r>
          </a:p>
          <a:p>
            <a:pPr eaLnBrk="1" hangingPunct="1">
              <a:buFont typeface="Arial" charset="0"/>
              <a:buNone/>
            </a:pPr>
            <a:endParaRPr lang="en-US"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BUDGETING REQUIREMENTS</a:t>
            </a:r>
            <a:endParaRPr lang="en-US" sz="33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38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47663" y="55563"/>
            <a:ext cx="6254750" cy="838200"/>
          </a:xfrm>
        </p:spPr>
        <p:txBody>
          <a:bodyPr/>
          <a:lstStyle/>
          <a:p>
            <a:r>
              <a:rPr lang="en-US" smtClean="0"/>
              <a:t>Original Budgets Due October 30</a:t>
            </a:r>
            <a:br>
              <a:rPr lang="en-US" smtClean="0"/>
            </a:br>
            <a:r>
              <a:rPr lang="en-US" sz="1800" smtClean="0"/>
              <a:t>Budget Pages </a:t>
            </a:r>
          </a:p>
        </p:txBody>
      </p:sp>
      <p:sp>
        <p:nvSpPr>
          <p:cNvPr id="94211" name="Content Placeholder 2"/>
          <p:cNvSpPr>
            <a:spLocks noGrp="1"/>
          </p:cNvSpPr>
          <p:nvPr>
            <p:ph idx="1"/>
          </p:nvPr>
        </p:nvSpPr>
        <p:spPr>
          <a:xfrm>
            <a:off x="347663" y="1173163"/>
            <a:ext cx="6254750" cy="3189287"/>
          </a:xfrm>
        </p:spPr>
        <p:txBody>
          <a:bodyPr/>
          <a:lstStyle/>
          <a:p>
            <a:r>
              <a:rPr lang="en-US" sz="2000" b="1" dirty="0" smtClean="0"/>
              <a:t>Use detailed </a:t>
            </a:r>
            <a:r>
              <a:rPr lang="en-US" sz="2000" b="1" dirty="0" smtClean="0"/>
              <a:t>budget </a:t>
            </a:r>
            <a:r>
              <a:rPr lang="en-US" sz="2000" b="1" dirty="0" smtClean="0"/>
              <a:t>descriptions.</a:t>
            </a:r>
            <a:endParaRPr lang="en-US" sz="2000" b="1" dirty="0" smtClean="0"/>
          </a:p>
          <a:p>
            <a:r>
              <a:rPr lang="en-US" sz="2000" b="1" dirty="0" smtClean="0"/>
              <a:t>Descriptions cannot be general and open ended or use the words “such as” “etc</a:t>
            </a:r>
            <a:r>
              <a:rPr lang="en-US" sz="2000" b="1" dirty="0" smtClean="0"/>
              <a:t>.”. </a:t>
            </a:r>
            <a:endParaRPr lang="en-US" sz="2000" b="1" dirty="0" smtClean="0"/>
          </a:p>
          <a:p>
            <a:r>
              <a:rPr lang="en-US" sz="2000" b="1" dirty="0" smtClean="0"/>
              <a:t>Budget figures must align with selected activities on Rural Education Initiative </a:t>
            </a:r>
            <a:r>
              <a:rPr lang="en-US" sz="2000" b="1" dirty="0" smtClean="0"/>
              <a:t>tab.</a:t>
            </a:r>
            <a:endParaRPr lang="en-US" sz="2000" b="1" dirty="0" smtClean="0"/>
          </a:p>
          <a:p>
            <a:r>
              <a:rPr lang="en-US" sz="2000" b="1" dirty="0" smtClean="0"/>
              <a:t>Quantity and cost per unit </a:t>
            </a:r>
            <a:r>
              <a:rPr lang="en-US" sz="2000" b="1" dirty="0" smtClean="0"/>
              <a:t>are needed </a:t>
            </a:r>
            <a:r>
              <a:rPr lang="en-US" sz="2000" b="1" dirty="0" smtClean="0"/>
              <a:t>for all equipment </a:t>
            </a:r>
            <a:r>
              <a:rPr lang="en-US" sz="2000" b="1" dirty="0" smtClean="0"/>
              <a:t>items.</a:t>
            </a:r>
            <a:endParaRPr lang="en-US" sz="2000" b="1" dirty="0" smtClean="0"/>
          </a:p>
          <a:p>
            <a:r>
              <a:rPr lang="en-US" sz="2000" b="1" dirty="0" smtClean="0"/>
              <a:t>Budget for audit </a:t>
            </a:r>
            <a:r>
              <a:rPr lang="en-US" sz="2000" b="1" dirty="0" smtClean="0"/>
              <a:t>costs, </a:t>
            </a:r>
            <a:r>
              <a:rPr lang="en-US" sz="2000" b="1" dirty="0" smtClean="0"/>
              <a:t>if </a:t>
            </a:r>
            <a:r>
              <a:rPr lang="en-US" sz="2000" b="1" dirty="0" smtClean="0"/>
              <a:t>applicable.</a:t>
            </a:r>
            <a:endParaRPr lang="en-US" sz="20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47663" y="558800"/>
            <a:ext cx="6254750" cy="3911600"/>
          </a:xfrm>
        </p:spPr>
        <p:txBody>
          <a:bodyPr/>
          <a:lstStyle/>
          <a:p>
            <a:pPr marL="255507" indent="-255507" defTabSz="683332" eaLnBrk="1" fontAlgn="auto" hangingPunct="1">
              <a:spcAft>
                <a:spcPts val="0"/>
              </a:spcAft>
              <a:buFont typeface="Arial" pitchFamily="34" charset="0"/>
              <a:buChar char="•"/>
              <a:defRPr/>
            </a:pPr>
            <a:endParaRPr lang="en-US" b="1" dirty="0" smtClean="0"/>
          </a:p>
          <a:p>
            <a:pPr eaLnBrk="1" hangingPunct="1"/>
            <a:r>
              <a:rPr lang="en-US" b="1" dirty="0" smtClean="0"/>
              <a:t>Federal Requirements</a:t>
            </a:r>
          </a:p>
          <a:p>
            <a:pPr lvl="1" eaLnBrk="1" hangingPunct="1"/>
            <a:r>
              <a:rPr lang="en-US" b="1" dirty="0" smtClean="0"/>
              <a:t>OMB Circulars</a:t>
            </a:r>
          </a:p>
          <a:p>
            <a:pPr lvl="1" eaLnBrk="1" hangingPunct="1"/>
            <a:r>
              <a:rPr lang="en-US" b="1" dirty="0" smtClean="0"/>
              <a:t>EDGAR</a:t>
            </a:r>
          </a:p>
          <a:p>
            <a:pPr eaLnBrk="1" hangingPunct="1"/>
            <a:r>
              <a:rPr lang="en-US" b="1" dirty="0" smtClean="0"/>
              <a:t>Cross Functional Monitoring</a:t>
            </a:r>
          </a:p>
          <a:p>
            <a:pPr eaLnBrk="1" hangingPunct="1"/>
            <a:r>
              <a:rPr lang="en-US" b="1" dirty="0" smtClean="0"/>
              <a:t>Annual Evaluation Report</a:t>
            </a:r>
          </a:p>
          <a:p>
            <a:pPr eaLnBrk="1" hangingPunct="1"/>
            <a:r>
              <a:rPr lang="en-US" b="1" dirty="0" smtClean="0"/>
              <a:t>Accountability</a:t>
            </a:r>
          </a:p>
          <a:p>
            <a:pPr lvl="1" eaLnBrk="1" hangingPunct="1"/>
            <a:r>
              <a:rPr lang="en-US" b="1" dirty="0" smtClean="0"/>
              <a:t>Georgia's Flexibility Waiver</a:t>
            </a:r>
          </a:p>
          <a:p>
            <a:pPr eaLnBrk="1" hangingPunct="1"/>
            <a:r>
              <a:rPr lang="en-US" b="1" dirty="0" smtClean="0"/>
              <a:t>Consolidated Application</a:t>
            </a:r>
          </a:p>
          <a:p>
            <a:pPr marL="255507" indent="-255507" algn="ctr" defTabSz="683332" eaLnBrk="1" fontAlgn="auto" hangingPunct="1">
              <a:spcAft>
                <a:spcPts val="0"/>
              </a:spcAft>
              <a:buFont typeface="Arial" pitchFamily="34" charset="0"/>
              <a:buNone/>
              <a:defRPr/>
            </a:pPr>
            <a:endParaRPr lang="en-US" sz="2100" b="1" dirty="0"/>
          </a:p>
          <a:p>
            <a:pPr marL="255507" indent="-255507" defTabSz="683332" eaLnBrk="1" fontAlgn="auto" hangingPunct="1">
              <a:spcAft>
                <a:spcPts val="0"/>
              </a:spcAft>
              <a:buFont typeface="Arial" pitchFamily="34" charset="0"/>
              <a:buNone/>
              <a:defRPr/>
            </a:pPr>
            <a:endParaRPr lang="en-US" sz="2100" b="1" dirty="0">
              <a:solidFill>
                <a:schemeClr val="accent6">
                  <a:lumMod val="50000"/>
                </a:schemeClr>
              </a:solidFill>
            </a:endParaRPr>
          </a:p>
        </p:txBody>
      </p:sp>
      <p:sp>
        <p:nvSpPr>
          <p:cNvPr id="56323" name="Rectangle 2"/>
          <p:cNvSpPr>
            <a:spLocks noGrp="1" noChangeArrowheads="1"/>
          </p:cNvSpPr>
          <p:nvPr>
            <p:ph type="title"/>
          </p:nvPr>
        </p:nvSpPr>
        <p:spPr>
          <a:xfrm>
            <a:off x="361950" y="-157163"/>
            <a:ext cx="6254750" cy="838201"/>
          </a:xfrm>
        </p:spPr>
        <p:txBody>
          <a:bodyPr/>
          <a:lstStyle/>
          <a:p>
            <a:pPr eaLnBrk="1" hangingPunct="1"/>
            <a:r>
              <a:rPr lang="en-US" sz="3600" smtClean="0"/>
              <a:t>Contents</a:t>
            </a:r>
          </a:p>
        </p:txBody>
      </p:sp>
      <p:sp>
        <p:nvSpPr>
          <p:cNvPr id="2" name="Slide Number Placeholder 1"/>
          <p:cNvSpPr>
            <a:spLocks noGrp="1"/>
          </p:cNvSpPr>
          <p:nvPr>
            <p:ph type="sldNum" sz="quarter" idx="12"/>
          </p:nvPr>
        </p:nvSpPr>
        <p:spPr/>
        <p:txBody>
          <a:bodyPr/>
          <a:lstStyle/>
          <a:p>
            <a:pPr>
              <a:defRPr/>
            </a:pPr>
            <a:fld id="{B2D7FDAE-B141-4B83-B5F5-F84FC025F2CF}" type="slidenum">
              <a:rPr lang="en-US" smtClean="0"/>
              <a:pPr>
                <a:defRPr/>
              </a:pPr>
              <a:t>4</a:t>
            </a:fld>
            <a:endParaRPr lang="en-US" dirty="0"/>
          </a:p>
        </p:txBody>
      </p:sp>
    </p:spTree>
    <p:extLst>
      <p:ext uri="{BB962C8B-B14F-4D97-AF65-F5344CB8AC3E}">
        <p14:creationId xmlns:p14="http://schemas.microsoft.com/office/powerpoint/2010/main" val="17818531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47663" y="0"/>
            <a:ext cx="6254750" cy="838200"/>
          </a:xfrm>
        </p:spPr>
        <p:txBody>
          <a:bodyPr/>
          <a:lstStyle/>
          <a:p>
            <a:r>
              <a:rPr lang="en-US" smtClean="0">
                <a:solidFill>
                  <a:srgbClr val="000000"/>
                </a:solidFill>
              </a:rPr>
              <a:t>Originals Budgets Due October 30</a:t>
            </a:r>
            <a:br>
              <a:rPr lang="en-US" smtClean="0">
                <a:solidFill>
                  <a:srgbClr val="000000"/>
                </a:solidFill>
              </a:rPr>
            </a:br>
            <a:r>
              <a:rPr lang="en-US" sz="1800" smtClean="0">
                <a:solidFill>
                  <a:srgbClr val="000000"/>
                </a:solidFill>
              </a:rPr>
              <a:t>Rural Education Initiative Page</a:t>
            </a:r>
            <a:endParaRPr lang="en-US" smtClean="0"/>
          </a:p>
        </p:txBody>
      </p:sp>
      <p:sp>
        <p:nvSpPr>
          <p:cNvPr id="95235" name="Content Placeholder 2"/>
          <p:cNvSpPr>
            <a:spLocks noGrp="1"/>
          </p:cNvSpPr>
          <p:nvPr>
            <p:ph idx="1"/>
          </p:nvPr>
        </p:nvSpPr>
        <p:spPr>
          <a:xfrm>
            <a:off x="347663" y="949325"/>
            <a:ext cx="6254750" cy="3189288"/>
          </a:xfrm>
        </p:spPr>
        <p:txBody>
          <a:bodyPr/>
          <a:lstStyle/>
          <a:p>
            <a:r>
              <a:rPr lang="en-US" sz="2000" b="1" dirty="0" smtClean="0"/>
              <a:t>Complete via Rural Education Initiative tab within the Program Information </a:t>
            </a:r>
            <a:r>
              <a:rPr lang="en-US" sz="2000" b="1" dirty="0" smtClean="0"/>
              <a:t>tab.</a:t>
            </a:r>
            <a:endParaRPr lang="en-US" sz="2000" b="1" dirty="0" smtClean="0"/>
          </a:p>
          <a:p>
            <a:r>
              <a:rPr lang="en-US" sz="2000" b="1" dirty="0" smtClean="0"/>
              <a:t>Enter the anticipated expenditures for each activity the LEA will </a:t>
            </a:r>
            <a:r>
              <a:rPr lang="en-US" sz="2000" b="1" dirty="0" smtClean="0"/>
              <a:t>implement.</a:t>
            </a:r>
            <a:endParaRPr lang="en-US" sz="2000" b="1" dirty="0" smtClean="0"/>
          </a:p>
          <a:p>
            <a:r>
              <a:rPr lang="en-US" sz="2000" b="1" dirty="0" smtClean="0"/>
              <a:t>The figures on this page must align with the budget and represent the LEA’s anticipated expenditures.</a:t>
            </a:r>
          </a:p>
          <a:p>
            <a:r>
              <a:rPr lang="en-US" sz="2000" b="1" dirty="0" smtClean="0"/>
              <a:t>This page must be updated with each amendment.</a:t>
            </a:r>
          </a:p>
          <a:p>
            <a:r>
              <a:rPr lang="en-US" sz="2000" b="1" dirty="0" smtClean="0"/>
              <a:t>The selected activities from the Rural Education Initiative page must align with the activities reported on the Annual Evaluation Report.</a:t>
            </a:r>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47663" y="0"/>
            <a:ext cx="6254750" cy="838200"/>
          </a:xfrm>
        </p:spPr>
        <p:txBody>
          <a:bodyPr/>
          <a:lstStyle/>
          <a:p>
            <a:r>
              <a:rPr lang="en-US" smtClean="0">
                <a:solidFill>
                  <a:srgbClr val="000000"/>
                </a:solidFill>
              </a:rPr>
              <a:t>INDIRECT COST</a:t>
            </a:r>
            <a:endParaRPr lang="en-US" smtClean="0"/>
          </a:p>
        </p:txBody>
      </p:sp>
      <p:sp>
        <p:nvSpPr>
          <p:cNvPr id="96259" name="Content Placeholder 2"/>
          <p:cNvSpPr>
            <a:spLocks noGrp="1"/>
          </p:cNvSpPr>
          <p:nvPr>
            <p:ph idx="1"/>
          </p:nvPr>
        </p:nvSpPr>
        <p:spPr>
          <a:xfrm>
            <a:off x="347663" y="949325"/>
            <a:ext cx="6254750" cy="3189288"/>
          </a:xfrm>
        </p:spPr>
        <p:txBody>
          <a:bodyPr/>
          <a:lstStyle/>
          <a:p>
            <a:r>
              <a:rPr lang="en-US" sz="2100" b="1" dirty="0" smtClean="0"/>
              <a:t>Allowable </a:t>
            </a:r>
            <a:r>
              <a:rPr lang="en-US" sz="2100" b="1" dirty="0" smtClean="0"/>
              <a:t>expense</a:t>
            </a:r>
            <a:endParaRPr lang="en-US" sz="2100" b="1" dirty="0" smtClean="0"/>
          </a:p>
          <a:p>
            <a:r>
              <a:rPr lang="en-US" sz="2100" b="1" dirty="0" smtClean="0"/>
              <a:t>Optional for the </a:t>
            </a:r>
            <a:r>
              <a:rPr lang="en-US" sz="2100" b="1" dirty="0" smtClean="0"/>
              <a:t>LEA</a:t>
            </a:r>
            <a:endParaRPr lang="en-US" sz="2100" b="1" dirty="0" smtClean="0"/>
          </a:p>
          <a:p>
            <a:r>
              <a:rPr lang="en-US" sz="2100" b="1" dirty="0" smtClean="0"/>
              <a:t>Must be calculated using the </a:t>
            </a:r>
            <a:r>
              <a:rPr lang="en-US" sz="2100" b="1" dirty="0" smtClean="0"/>
              <a:t>LEA’s </a:t>
            </a:r>
            <a:r>
              <a:rPr lang="en-US" sz="2100" b="1" dirty="0" smtClean="0"/>
              <a:t>approved </a:t>
            </a:r>
            <a:r>
              <a:rPr lang="en-US" sz="2100" b="1" dirty="0" smtClean="0"/>
              <a:t>rate</a:t>
            </a:r>
            <a:endParaRPr lang="en-US" sz="2100" b="1" dirty="0" smtClean="0"/>
          </a:p>
          <a:p>
            <a:r>
              <a:rPr lang="en-US" sz="2100" b="1" dirty="0" smtClean="0"/>
              <a:t>Must be calculated using the indirect cost </a:t>
            </a:r>
            <a:r>
              <a:rPr lang="en-US" sz="2100" b="1" dirty="0" smtClean="0"/>
              <a:t>formula</a:t>
            </a:r>
            <a:endParaRPr lang="en-US" sz="2100" b="1" dirty="0" smtClean="0"/>
          </a:p>
          <a:p>
            <a:r>
              <a:rPr lang="en-US" sz="2100" b="1" dirty="0" smtClean="0"/>
              <a:t>Indirect Cost Worksheet simplifies </a:t>
            </a:r>
            <a:r>
              <a:rPr lang="en-US" sz="2100" b="1" dirty="0" smtClean="0"/>
              <a:t>calculation</a:t>
            </a:r>
            <a:endParaRPr lang="en-US" sz="2100" b="1" dirty="0" smtClean="0"/>
          </a:p>
          <a:p>
            <a:r>
              <a:rPr lang="en-US" sz="2100" b="1" dirty="0" smtClean="0"/>
              <a:t>Budget in function 2300, object code </a:t>
            </a:r>
            <a:r>
              <a:rPr lang="en-US" sz="2100" b="1" dirty="0" smtClean="0"/>
              <a:t>880</a:t>
            </a:r>
            <a:endParaRPr lang="en-US" sz="21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47663" y="0"/>
            <a:ext cx="6254750" cy="838200"/>
          </a:xfrm>
        </p:spPr>
        <p:txBody>
          <a:bodyPr/>
          <a:lstStyle/>
          <a:p>
            <a:r>
              <a:rPr lang="en-US" smtClean="0">
                <a:solidFill>
                  <a:srgbClr val="000000"/>
                </a:solidFill>
              </a:rPr>
              <a:t>SINGLE AUDIT COST</a:t>
            </a:r>
            <a:endParaRPr lang="en-US" smtClean="0"/>
          </a:p>
        </p:txBody>
      </p:sp>
      <p:sp>
        <p:nvSpPr>
          <p:cNvPr id="97283" name="Content Placeholder 2"/>
          <p:cNvSpPr>
            <a:spLocks noGrp="1"/>
          </p:cNvSpPr>
          <p:nvPr>
            <p:ph idx="1"/>
          </p:nvPr>
        </p:nvSpPr>
        <p:spPr>
          <a:xfrm>
            <a:off x="347663" y="949325"/>
            <a:ext cx="6254750" cy="3189288"/>
          </a:xfrm>
        </p:spPr>
        <p:txBody>
          <a:bodyPr/>
          <a:lstStyle/>
          <a:p>
            <a:r>
              <a:rPr lang="en-US" sz="2100" b="1" dirty="0" smtClean="0"/>
              <a:t>Allowable </a:t>
            </a:r>
            <a:r>
              <a:rPr lang="en-US" sz="2100" b="1" dirty="0" smtClean="0"/>
              <a:t>expense</a:t>
            </a:r>
            <a:endParaRPr lang="en-US" sz="2100" b="1" dirty="0" smtClean="0"/>
          </a:p>
          <a:p>
            <a:r>
              <a:rPr lang="en-US" sz="2100" b="1" dirty="0" smtClean="0"/>
              <a:t>Covers the audit cost for this federal </a:t>
            </a:r>
            <a:r>
              <a:rPr lang="en-US" sz="2100" b="1" dirty="0" smtClean="0"/>
              <a:t>program</a:t>
            </a:r>
            <a:endParaRPr lang="en-US" sz="2100" b="1" dirty="0" smtClean="0"/>
          </a:p>
          <a:p>
            <a:r>
              <a:rPr lang="en-US" sz="2100" b="1" dirty="0" smtClean="0"/>
              <a:t>Estimate cost based on previous fiscal year’s </a:t>
            </a:r>
            <a:r>
              <a:rPr lang="en-US" sz="2100" b="1" dirty="0" smtClean="0"/>
              <a:t>cost</a:t>
            </a:r>
            <a:endParaRPr lang="en-US" sz="2100" b="1" dirty="0" smtClean="0"/>
          </a:p>
          <a:p>
            <a:r>
              <a:rPr lang="en-US" sz="2100" b="1" dirty="0" smtClean="0"/>
              <a:t>Budget in function 2300, object code </a:t>
            </a:r>
            <a:r>
              <a:rPr lang="en-US" sz="2100" b="1" dirty="0" smtClean="0"/>
              <a:t>300</a:t>
            </a:r>
            <a:endParaRPr lang="en-US" sz="21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47663" y="0"/>
            <a:ext cx="6254750" cy="838200"/>
          </a:xfrm>
        </p:spPr>
        <p:txBody>
          <a:bodyPr/>
          <a:lstStyle/>
          <a:p>
            <a:r>
              <a:rPr lang="en-US" smtClean="0">
                <a:solidFill>
                  <a:srgbClr val="000000"/>
                </a:solidFill>
              </a:rPr>
              <a:t>BUDGET AMENDMENTS</a:t>
            </a:r>
            <a:endParaRPr lang="en-US" smtClean="0"/>
          </a:p>
        </p:txBody>
      </p:sp>
      <p:sp>
        <p:nvSpPr>
          <p:cNvPr id="98307" name="Content Placeholder 2"/>
          <p:cNvSpPr>
            <a:spLocks noGrp="1"/>
          </p:cNvSpPr>
          <p:nvPr>
            <p:ph idx="1"/>
          </p:nvPr>
        </p:nvSpPr>
        <p:spPr>
          <a:xfrm>
            <a:off x="347663" y="949325"/>
            <a:ext cx="6254750" cy="3189288"/>
          </a:xfrm>
        </p:spPr>
        <p:txBody>
          <a:bodyPr/>
          <a:lstStyle/>
          <a:p>
            <a:r>
              <a:rPr lang="en-US" sz="2100" b="1" dirty="0" smtClean="0"/>
              <a:t>Amendments should be processed and approved locally.</a:t>
            </a:r>
          </a:p>
          <a:p>
            <a:r>
              <a:rPr lang="en-US" sz="2100" b="1" dirty="0" smtClean="0"/>
              <a:t>Amendments are required to budget </a:t>
            </a:r>
            <a:r>
              <a:rPr lang="en-US" sz="2100" b="1" dirty="0" smtClean="0"/>
              <a:t>carryover </a:t>
            </a:r>
            <a:r>
              <a:rPr lang="en-US" sz="2100" b="1" dirty="0" smtClean="0"/>
              <a:t>funds.</a:t>
            </a:r>
          </a:p>
          <a:p>
            <a:r>
              <a:rPr lang="en-US" sz="2100" b="1" dirty="0" smtClean="0"/>
              <a:t>Amendments are required to be submitted </a:t>
            </a:r>
            <a:r>
              <a:rPr lang="en-US" sz="2100" b="1" dirty="0" smtClean="0"/>
              <a:t>to GaDOE </a:t>
            </a:r>
            <a:r>
              <a:rPr lang="en-US" sz="2100" b="1" dirty="0" smtClean="0"/>
              <a:t>when there is:</a:t>
            </a:r>
          </a:p>
          <a:p>
            <a:pPr lvl="1"/>
            <a:r>
              <a:rPr lang="en-US" sz="1800" b="1" dirty="0" smtClean="0"/>
              <a:t>A </a:t>
            </a:r>
            <a:r>
              <a:rPr lang="en-US" sz="1800" b="1" dirty="0" smtClean="0"/>
              <a:t>change </a:t>
            </a:r>
            <a:r>
              <a:rPr lang="en-US" sz="1800" b="1" dirty="0" smtClean="0"/>
              <a:t>in the scope of project activities.</a:t>
            </a:r>
          </a:p>
          <a:p>
            <a:pPr lvl="1"/>
            <a:r>
              <a:rPr lang="en-US" sz="1800" b="1" dirty="0" smtClean="0"/>
              <a:t>A 25% or more change in a function code.</a:t>
            </a:r>
          </a:p>
          <a:p>
            <a:pPr lvl="1"/>
            <a:endParaRPr lang="en-US" sz="18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FEDERAL  REQUIREMENTS</a:t>
            </a:r>
            <a:endParaRPr lang="en-US" sz="33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44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47663" y="0"/>
            <a:ext cx="6254750" cy="838200"/>
          </a:xfrm>
        </p:spPr>
        <p:txBody>
          <a:bodyPr/>
          <a:lstStyle/>
          <a:p>
            <a:r>
              <a:rPr lang="en-US" sz="2400" smtClean="0"/>
              <a:t>Education Department General </a:t>
            </a:r>
            <a:br>
              <a:rPr lang="en-US" sz="2400" smtClean="0"/>
            </a:br>
            <a:r>
              <a:rPr lang="en-US" sz="2400" smtClean="0"/>
              <a:t>Administrative Regulations (EDGAR)</a:t>
            </a:r>
          </a:p>
        </p:txBody>
      </p:sp>
      <p:sp>
        <p:nvSpPr>
          <p:cNvPr id="100355" name="Content Placeholder 2"/>
          <p:cNvSpPr>
            <a:spLocks noGrp="1"/>
          </p:cNvSpPr>
          <p:nvPr>
            <p:ph idx="1"/>
          </p:nvPr>
        </p:nvSpPr>
        <p:spPr>
          <a:xfrm>
            <a:off x="347663" y="949325"/>
            <a:ext cx="6254750" cy="3189288"/>
          </a:xfrm>
        </p:spPr>
        <p:txBody>
          <a:bodyPr/>
          <a:lstStyle/>
          <a:p>
            <a:r>
              <a:rPr lang="en-US" sz="2100" b="1" dirty="0" smtClean="0"/>
              <a:t>Establishes cross cutting rules that apply to all federal </a:t>
            </a:r>
            <a:r>
              <a:rPr lang="en-US" sz="2100" b="1" dirty="0" smtClean="0"/>
              <a:t>programs, </a:t>
            </a:r>
            <a:r>
              <a:rPr lang="en-US" sz="2100" b="1" dirty="0" smtClean="0"/>
              <a:t>unless exempted by its own statute. </a:t>
            </a:r>
          </a:p>
          <a:p>
            <a:r>
              <a:rPr lang="en-US" sz="2100" b="1" dirty="0" smtClean="0"/>
              <a:t>Rules cover </a:t>
            </a:r>
            <a:r>
              <a:rPr lang="en-US" sz="2100" b="1" dirty="0" smtClean="0"/>
              <a:t>over-arching issues, </a:t>
            </a:r>
            <a:r>
              <a:rPr lang="en-US" sz="2100" b="1" dirty="0" smtClean="0"/>
              <a:t>such as:</a:t>
            </a:r>
          </a:p>
          <a:p>
            <a:pPr lvl="1"/>
            <a:r>
              <a:rPr lang="en-US" sz="1800" b="1" dirty="0" smtClean="0"/>
              <a:t>Application </a:t>
            </a:r>
            <a:r>
              <a:rPr lang="en-US" sz="1800" b="1" dirty="0" smtClean="0"/>
              <a:t>procedures</a:t>
            </a:r>
            <a:endParaRPr lang="en-US" sz="1800" b="1" dirty="0" smtClean="0"/>
          </a:p>
          <a:p>
            <a:pPr lvl="1"/>
            <a:r>
              <a:rPr lang="en-US" sz="1800" b="1" dirty="0" smtClean="0"/>
              <a:t>Financial </a:t>
            </a:r>
            <a:r>
              <a:rPr lang="en-US" sz="1800" b="1" dirty="0" smtClean="0"/>
              <a:t>administration</a:t>
            </a:r>
            <a:endParaRPr lang="en-US" sz="1800" b="1" dirty="0" smtClean="0"/>
          </a:p>
          <a:p>
            <a:pPr lvl="1"/>
            <a:r>
              <a:rPr lang="en-US" sz="1800" b="1" dirty="0" smtClean="0"/>
              <a:t>Property </a:t>
            </a:r>
            <a:r>
              <a:rPr lang="en-US" sz="1800" b="1" dirty="0" smtClean="0"/>
              <a:t>management</a:t>
            </a:r>
            <a:endParaRPr lang="en-US" sz="1800" b="1" dirty="0" smtClean="0"/>
          </a:p>
          <a:p>
            <a:pPr lvl="1"/>
            <a:r>
              <a:rPr lang="en-US" sz="1800" b="1" dirty="0" smtClean="0"/>
              <a:t>Record </a:t>
            </a:r>
            <a:r>
              <a:rPr lang="en-US" sz="1800" b="1" dirty="0" smtClean="0"/>
              <a:t>retention</a:t>
            </a:r>
            <a:endParaRPr lang="en-US" sz="1800" b="1" dirty="0" smtClean="0"/>
          </a:p>
          <a:p>
            <a:pPr lvl="1"/>
            <a:endParaRPr lang="en-US" sz="1500" b="1" dirty="0" smtClean="0"/>
          </a:p>
          <a:p>
            <a:pPr lvl="1"/>
            <a:endParaRPr lang="en-US" sz="18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47663" y="0"/>
            <a:ext cx="6254750" cy="838200"/>
          </a:xfrm>
        </p:spPr>
        <p:txBody>
          <a:bodyPr/>
          <a:lstStyle/>
          <a:p>
            <a:r>
              <a:rPr lang="en-US" sz="2400" dirty="0" smtClean="0"/>
              <a:t>Office of Management and Budget (OMB</a:t>
            </a:r>
            <a:r>
              <a:rPr lang="en-US" sz="2400" dirty="0" smtClean="0"/>
              <a:t>) Circulars</a:t>
            </a:r>
            <a:endParaRPr lang="en-US" sz="2400" dirty="0" smtClean="0"/>
          </a:p>
        </p:txBody>
      </p:sp>
      <p:sp>
        <p:nvSpPr>
          <p:cNvPr id="101379" name="Content Placeholder 2"/>
          <p:cNvSpPr>
            <a:spLocks noGrp="1"/>
          </p:cNvSpPr>
          <p:nvPr>
            <p:ph idx="1"/>
          </p:nvPr>
        </p:nvSpPr>
        <p:spPr>
          <a:xfrm>
            <a:off x="347663" y="949325"/>
            <a:ext cx="6254750" cy="3189288"/>
          </a:xfrm>
        </p:spPr>
        <p:txBody>
          <a:bodyPr/>
          <a:lstStyle/>
          <a:p>
            <a:r>
              <a:rPr lang="en-US" sz="2100" b="1" dirty="0" smtClean="0"/>
              <a:t>OMB circulars establish government-wide standards for such issues as allowable costs.</a:t>
            </a:r>
          </a:p>
          <a:p>
            <a:r>
              <a:rPr lang="en-US" sz="2100" b="1" dirty="0" smtClean="0"/>
              <a:t>For federal programs, the most important OMB circulars pertain to </a:t>
            </a:r>
            <a:r>
              <a:rPr lang="en-US" sz="2100" b="1" dirty="0" smtClean="0"/>
              <a:t>costs.  They are:</a:t>
            </a:r>
            <a:endParaRPr lang="en-US" sz="2100" b="1" dirty="0" smtClean="0"/>
          </a:p>
          <a:p>
            <a:pPr lvl="1"/>
            <a:r>
              <a:rPr lang="en-US" sz="1800" b="1" dirty="0" smtClean="0"/>
              <a:t>OMB Circular </a:t>
            </a:r>
            <a:r>
              <a:rPr lang="en-US" sz="1800" b="1" dirty="0" smtClean="0"/>
              <a:t>A-87</a:t>
            </a:r>
            <a:endParaRPr lang="en-US" sz="1800" b="1" dirty="0" smtClean="0"/>
          </a:p>
          <a:p>
            <a:pPr lvl="1"/>
            <a:r>
              <a:rPr lang="en-US" sz="1800" b="1" dirty="0" smtClean="0"/>
              <a:t>OMB Circular </a:t>
            </a:r>
            <a:r>
              <a:rPr lang="en-US" sz="1800" b="1" dirty="0" smtClean="0"/>
              <a:t>A-133</a:t>
            </a:r>
            <a:endParaRPr lang="en-US" sz="1800" b="1" dirty="0" smtClean="0"/>
          </a:p>
          <a:p>
            <a:pPr lvl="1"/>
            <a:endParaRPr lang="en-US" sz="1500" b="1" dirty="0" smtClean="0"/>
          </a:p>
          <a:p>
            <a:pPr lvl="1"/>
            <a:endParaRPr lang="en-US" sz="18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CROSS FUNCTIONAL MONITORING</a:t>
            </a:r>
            <a:endParaRPr lang="en-US" sz="33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47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47663" y="0"/>
            <a:ext cx="6254750" cy="838200"/>
          </a:xfrm>
        </p:spPr>
        <p:txBody>
          <a:bodyPr/>
          <a:lstStyle/>
          <a:p>
            <a:r>
              <a:rPr lang="en-US" sz="2400" smtClean="0"/>
              <a:t>CROSS FUNCTIONAL MONITORING</a:t>
            </a:r>
          </a:p>
        </p:txBody>
      </p:sp>
      <p:sp>
        <p:nvSpPr>
          <p:cNvPr id="103427" name="Content Placeholder 2"/>
          <p:cNvSpPr>
            <a:spLocks noGrp="1"/>
          </p:cNvSpPr>
          <p:nvPr>
            <p:ph idx="1"/>
          </p:nvPr>
        </p:nvSpPr>
        <p:spPr>
          <a:xfrm>
            <a:off x="355600" y="746125"/>
            <a:ext cx="6254750" cy="3189288"/>
          </a:xfrm>
        </p:spPr>
        <p:txBody>
          <a:bodyPr/>
          <a:lstStyle/>
          <a:p>
            <a:endParaRPr lang="en-US" sz="2100" b="1" dirty="0" smtClean="0"/>
          </a:p>
          <a:p>
            <a:r>
              <a:rPr lang="en-US" sz="2100" b="1" dirty="0" smtClean="0"/>
              <a:t>Monitoring is required </a:t>
            </a:r>
            <a:r>
              <a:rPr lang="en-US" sz="2100" b="1" dirty="0" smtClean="0"/>
              <a:t>by federal </a:t>
            </a:r>
            <a:r>
              <a:rPr lang="en-US" sz="2100" b="1" dirty="0" smtClean="0"/>
              <a:t>regulations.</a:t>
            </a:r>
            <a:endParaRPr lang="en-US" sz="2100" b="1" dirty="0" smtClean="0"/>
          </a:p>
          <a:p>
            <a:endParaRPr lang="en-US" sz="1200" b="1" dirty="0" smtClean="0"/>
          </a:p>
          <a:p>
            <a:r>
              <a:rPr lang="en-US" sz="2100" b="1" dirty="0" smtClean="0"/>
              <a:t>Title VI, Part B is part of the Cross Functional Monitoring operating on a three year cycle.</a:t>
            </a:r>
          </a:p>
          <a:p>
            <a:endParaRPr lang="en-US" sz="1200" b="1" dirty="0" smtClean="0"/>
          </a:p>
          <a:p>
            <a:r>
              <a:rPr lang="en-US" sz="2100" b="1" dirty="0" smtClean="0"/>
              <a:t>An LEA may </a:t>
            </a:r>
            <a:r>
              <a:rPr lang="en-US" sz="2100" b="1" dirty="0" smtClean="0"/>
              <a:t>be monitored more </a:t>
            </a:r>
            <a:r>
              <a:rPr lang="en-US" sz="2100" b="1" dirty="0" smtClean="0"/>
              <a:t>frequently, </a:t>
            </a:r>
            <a:r>
              <a:rPr lang="en-US" sz="2100" b="1" dirty="0" smtClean="0"/>
              <a:t>as needed.</a:t>
            </a:r>
          </a:p>
          <a:p>
            <a:pPr lvl="1"/>
            <a:endParaRPr lang="en-US" sz="1800" b="1" dirty="0" smtClean="0"/>
          </a:p>
          <a:p>
            <a:pPr lvl="1"/>
            <a:endParaRPr lang="en-US" sz="18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z="2400" smtClean="0"/>
              <a:t>CROSS FUNCTIONAL MONITORING</a:t>
            </a:r>
          </a:p>
        </p:txBody>
      </p:sp>
      <p:sp>
        <p:nvSpPr>
          <p:cNvPr id="104451" name="Content Placeholder 2"/>
          <p:cNvSpPr>
            <a:spLocks noGrp="1"/>
          </p:cNvSpPr>
          <p:nvPr>
            <p:ph idx="1"/>
          </p:nvPr>
        </p:nvSpPr>
        <p:spPr>
          <a:xfrm>
            <a:off x="347663" y="1173163"/>
            <a:ext cx="6254750" cy="3189287"/>
          </a:xfrm>
        </p:spPr>
        <p:txBody>
          <a:bodyPr/>
          <a:lstStyle/>
          <a:p>
            <a:r>
              <a:rPr lang="en-US" sz="2100" b="1" dirty="0" smtClean="0"/>
              <a:t>Items that apply specifically to Title VI, Part B:</a:t>
            </a:r>
          </a:p>
          <a:p>
            <a:pPr lvl="1"/>
            <a:r>
              <a:rPr lang="en-US" sz="1800" b="1" dirty="0" smtClean="0"/>
              <a:t>Item # 1</a:t>
            </a:r>
            <a:r>
              <a:rPr lang="en-US" sz="1800" dirty="0" smtClean="0"/>
              <a:t>:  </a:t>
            </a:r>
          </a:p>
          <a:p>
            <a:pPr lvl="2"/>
            <a:r>
              <a:rPr lang="en-US" dirty="0" smtClean="0"/>
              <a:t>LEA Monitoring of Schools and </a:t>
            </a:r>
            <a:r>
              <a:rPr lang="en-US" dirty="0" smtClean="0"/>
              <a:t>Programs</a:t>
            </a:r>
            <a:r>
              <a:rPr lang="en-US" dirty="0"/>
              <a:t> </a:t>
            </a:r>
            <a:r>
              <a:rPr lang="en-US" dirty="0" smtClean="0"/>
              <a:t>(monitoring </a:t>
            </a:r>
            <a:r>
              <a:rPr lang="en-US" dirty="0" smtClean="0"/>
              <a:t>the implementation of Title VI, Part B program)</a:t>
            </a:r>
          </a:p>
          <a:p>
            <a:pPr lvl="1"/>
            <a:r>
              <a:rPr lang="en-US" sz="1800" b="1" dirty="0" smtClean="0"/>
              <a:t>Item #2:   	</a:t>
            </a:r>
            <a:endParaRPr lang="en-US" sz="1800" dirty="0" smtClean="0"/>
          </a:p>
          <a:p>
            <a:pPr lvl="2"/>
            <a:r>
              <a:rPr lang="en-US" dirty="0" smtClean="0"/>
              <a:t>Approved Comprehensive LEA Improved Plan (CLIP</a:t>
            </a:r>
            <a:r>
              <a:rPr lang="en-US" dirty="0" smtClean="0"/>
              <a:t>)</a:t>
            </a:r>
          </a:p>
          <a:p>
            <a:pPr lvl="1"/>
            <a:r>
              <a:rPr lang="en-US" sz="1800" b="1" dirty="0" smtClean="0"/>
              <a:t>Item #15:  </a:t>
            </a:r>
            <a:endParaRPr lang="en-US" sz="1800" dirty="0" smtClean="0"/>
          </a:p>
          <a:p>
            <a:pPr lvl="2"/>
            <a:r>
              <a:rPr lang="en-US" dirty="0" smtClean="0"/>
              <a:t>Expenditure </a:t>
            </a:r>
            <a:r>
              <a:rPr lang="en-US" dirty="0" smtClean="0"/>
              <a:t>of Title VI, Part B </a:t>
            </a:r>
            <a:r>
              <a:rPr lang="en-US" dirty="0" smtClean="0"/>
              <a:t>funds</a:t>
            </a:r>
            <a:endParaRPr lang="en-US" dirty="0" smtClean="0"/>
          </a:p>
          <a:p>
            <a:endParaRPr lang="en-US" sz="1800" b="1" dirty="0" smtClean="0"/>
          </a:p>
          <a:p>
            <a:endParaRPr lang="en-US" dirty="0" smtClean="0"/>
          </a:p>
        </p:txBody>
      </p:sp>
      <p:sp>
        <p:nvSpPr>
          <p:cNvPr id="10445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5F5F5F"/>
                </a:solidFill>
                <a:latin typeface="Arial" charset="0"/>
              </a:defRPr>
            </a:lvl1pPr>
            <a:lvl2pPr marL="742950" indent="-285750" eaLnBrk="0" hangingPunct="0">
              <a:defRPr sz="1200">
                <a:solidFill>
                  <a:srgbClr val="5F5F5F"/>
                </a:solidFill>
                <a:latin typeface="Arial" charset="0"/>
              </a:defRPr>
            </a:lvl2pPr>
            <a:lvl3pPr marL="1143000" indent="-228600" eaLnBrk="0" hangingPunct="0">
              <a:defRPr sz="1200">
                <a:solidFill>
                  <a:srgbClr val="5F5F5F"/>
                </a:solidFill>
                <a:latin typeface="Arial" charset="0"/>
              </a:defRPr>
            </a:lvl3pPr>
            <a:lvl4pPr marL="1600200" indent="-228600" eaLnBrk="0" hangingPunct="0">
              <a:defRPr sz="1200">
                <a:solidFill>
                  <a:srgbClr val="5F5F5F"/>
                </a:solidFill>
                <a:latin typeface="Arial" charset="0"/>
              </a:defRPr>
            </a:lvl4pPr>
            <a:lvl5pPr marL="2057400" indent="-228600" eaLnBrk="0" hangingPunct="0">
              <a:defRPr sz="1200">
                <a:solidFill>
                  <a:srgbClr val="5F5F5F"/>
                </a:solidFill>
                <a:latin typeface="Arial" charset="0"/>
              </a:defRPr>
            </a:lvl5pPr>
            <a:lvl6pPr marL="2514600" indent="-228600" eaLnBrk="0" fontAlgn="base" hangingPunct="0">
              <a:spcBef>
                <a:spcPct val="0"/>
              </a:spcBef>
              <a:spcAft>
                <a:spcPct val="0"/>
              </a:spcAft>
              <a:defRPr sz="1200">
                <a:solidFill>
                  <a:srgbClr val="5F5F5F"/>
                </a:solidFill>
                <a:latin typeface="Arial" charset="0"/>
              </a:defRPr>
            </a:lvl6pPr>
            <a:lvl7pPr marL="2971800" indent="-228600" eaLnBrk="0" fontAlgn="base" hangingPunct="0">
              <a:spcBef>
                <a:spcPct val="0"/>
              </a:spcBef>
              <a:spcAft>
                <a:spcPct val="0"/>
              </a:spcAft>
              <a:defRPr sz="1200">
                <a:solidFill>
                  <a:srgbClr val="5F5F5F"/>
                </a:solidFill>
                <a:latin typeface="Arial" charset="0"/>
              </a:defRPr>
            </a:lvl7pPr>
            <a:lvl8pPr marL="3429000" indent="-228600" eaLnBrk="0" fontAlgn="base" hangingPunct="0">
              <a:spcBef>
                <a:spcPct val="0"/>
              </a:spcBef>
              <a:spcAft>
                <a:spcPct val="0"/>
              </a:spcAft>
              <a:defRPr sz="1200">
                <a:solidFill>
                  <a:srgbClr val="5F5F5F"/>
                </a:solidFill>
                <a:latin typeface="Arial" charset="0"/>
              </a:defRPr>
            </a:lvl8pPr>
            <a:lvl9pPr marL="3886200" indent="-228600" eaLnBrk="0" fontAlgn="base" hangingPunct="0">
              <a:spcBef>
                <a:spcPct val="0"/>
              </a:spcBef>
              <a:spcAft>
                <a:spcPct val="0"/>
              </a:spcAft>
              <a:defRPr sz="1200">
                <a:solidFill>
                  <a:srgbClr val="5F5F5F"/>
                </a:solidFill>
                <a:latin typeface="Arial" charset="0"/>
              </a:defRPr>
            </a:lvl9pPr>
          </a:lstStyle>
          <a:p>
            <a:pPr eaLnBrk="1" hangingPunct="1"/>
            <a:fld id="{6641DECD-0045-4F0E-B970-F8F7FF63F7C8}" type="slidenum">
              <a:rPr lang="en-US" sz="900" smtClean="0">
                <a:solidFill>
                  <a:schemeClr val="tx1"/>
                </a:solidFill>
              </a:rPr>
              <a:pPr eaLnBrk="1" hangingPunct="1"/>
              <a:t>49</a:t>
            </a:fld>
            <a:endParaRPr lang="en-US" sz="90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a:solidFill>
                  <a:srgbClr val="000000"/>
                </a:solidFill>
              </a:rPr>
              <a:t>PURPOSE</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z="2400" smtClean="0"/>
              <a:t>CROSS FUNCTIONAL MONITORING</a:t>
            </a:r>
          </a:p>
        </p:txBody>
      </p:sp>
      <p:sp>
        <p:nvSpPr>
          <p:cNvPr id="105475" name="Content Placeholder 2"/>
          <p:cNvSpPr>
            <a:spLocks noGrp="1"/>
          </p:cNvSpPr>
          <p:nvPr>
            <p:ph idx="1"/>
          </p:nvPr>
        </p:nvSpPr>
        <p:spPr>
          <a:xfrm>
            <a:off x="347663" y="1173163"/>
            <a:ext cx="6254750" cy="3189287"/>
          </a:xfrm>
        </p:spPr>
        <p:txBody>
          <a:bodyPr/>
          <a:lstStyle/>
          <a:p>
            <a:pPr lvl="1"/>
            <a:r>
              <a:rPr lang="en-US" sz="1800" b="1" dirty="0" smtClean="0"/>
              <a:t>Item # 18:</a:t>
            </a:r>
            <a:r>
              <a:rPr lang="en-US" sz="1800" dirty="0" smtClean="0"/>
              <a:t>  </a:t>
            </a:r>
          </a:p>
          <a:p>
            <a:pPr lvl="2"/>
            <a:r>
              <a:rPr lang="en-US" dirty="0" smtClean="0"/>
              <a:t>Equipment and Real </a:t>
            </a:r>
            <a:r>
              <a:rPr lang="en-US" dirty="0" smtClean="0"/>
              <a:t>Property </a:t>
            </a:r>
            <a:r>
              <a:rPr lang="en-US" dirty="0" smtClean="0"/>
              <a:t>(purchased with Title VI, Part B funds)</a:t>
            </a:r>
          </a:p>
          <a:p>
            <a:pPr lvl="1"/>
            <a:r>
              <a:rPr lang="en-US" sz="1800" b="1" dirty="0" smtClean="0"/>
              <a:t>Item # 19:</a:t>
            </a:r>
            <a:r>
              <a:rPr lang="en-US" sz="1800" dirty="0" smtClean="0"/>
              <a:t>  </a:t>
            </a:r>
          </a:p>
          <a:p>
            <a:pPr lvl="2"/>
            <a:r>
              <a:rPr lang="en-US" dirty="0" smtClean="0"/>
              <a:t>Cash </a:t>
            </a:r>
            <a:r>
              <a:rPr lang="en-US" dirty="0" smtClean="0"/>
              <a:t>management</a:t>
            </a:r>
            <a:endParaRPr lang="en-US" b="1" dirty="0" smtClean="0"/>
          </a:p>
          <a:p>
            <a:pPr lvl="1"/>
            <a:r>
              <a:rPr lang="en-US" sz="1800" b="1" dirty="0" smtClean="0"/>
              <a:t>Item # 20:</a:t>
            </a:r>
            <a:r>
              <a:rPr lang="en-US" sz="1800" dirty="0" smtClean="0"/>
              <a:t>  </a:t>
            </a:r>
          </a:p>
          <a:p>
            <a:pPr lvl="2"/>
            <a:r>
              <a:rPr lang="en-US" dirty="0" smtClean="0"/>
              <a:t>Reporting (completion report</a:t>
            </a:r>
            <a:r>
              <a:rPr lang="en-US" dirty="0" smtClean="0"/>
              <a:t>)</a:t>
            </a:r>
            <a:endParaRPr lang="en-US" dirty="0" smtClean="0"/>
          </a:p>
          <a:p>
            <a:endParaRPr lang="en-US" dirty="0" smtClean="0"/>
          </a:p>
          <a:p>
            <a:endParaRPr lang="en-US" dirty="0" smtClean="0"/>
          </a:p>
        </p:txBody>
      </p:sp>
      <p:sp>
        <p:nvSpPr>
          <p:cNvPr id="1054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5F5F5F"/>
                </a:solidFill>
                <a:latin typeface="Arial" charset="0"/>
              </a:defRPr>
            </a:lvl1pPr>
            <a:lvl2pPr marL="742950" indent="-285750" eaLnBrk="0" hangingPunct="0">
              <a:defRPr sz="1200">
                <a:solidFill>
                  <a:srgbClr val="5F5F5F"/>
                </a:solidFill>
                <a:latin typeface="Arial" charset="0"/>
              </a:defRPr>
            </a:lvl2pPr>
            <a:lvl3pPr marL="1143000" indent="-228600" eaLnBrk="0" hangingPunct="0">
              <a:defRPr sz="1200">
                <a:solidFill>
                  <a:srgbClr val="5F5F5F"/>
                </a:solidFill>
                <a:latin typeface="Arial" charset="0"/>
              </a:defRPr>
            </a:lvl3pPr>
            <a:lvl4pPr marL="1600200" indent="-228600" eaLnBrk="0" hangingPunct="0">
              <a:defRPr sz="1200">
                <a:solidFill>
                  <a:srgbClr val="5F5F5F"/>
                </a:solidFill>
                <a:latin typeface="Arial" charset="0"/>
              </a:defRPr>
            </a:lvl4pPr>
            <a:lvl5pPr marL="2057400" indent="-228600" eaLnBrk="0" hangingPunct="0">
              <a:defRPr sz="1200">
                <a:solidFill>
                  <a:srgbClr val="5F5F5F"/>
                </a:solidFill>
                <a:latin typeface="Arial" charset="0"/>
              </a:defRPr>
            </a:lvl5pPr>
            <a:lvl6pPr marL="2514600" indent="-228600" eaLnBrk="0" fontAlgn="base" hangingPunct="0">
              <a:spcBef>
                <a:spcPct val="0"/>
              </a:spcBef>
              <a:spcAft>
                <a:spcPct val="0"/>
              </a:spcAft>
              <a:defRPr sz="1200">
                <a:solidFill>
                  <a:srgbClr val="5F5F5F"/>
                </a:solidFill>
                <a:latin typeface="Arial" charset="0"/>
              </a:defRPr>
            </a:lvl6pPr>
            <a:lvl7pPr marL="2971800" indent="-228600" eaLnBrk="0" fontAlgn="base" hangingPunct="0">
              <a:spcBef>
                <a:spcPct val="0"/>
              </a:spcBef>
              <a:spcAft>
                <a:spcPct val="0"/>
              </a:spcAft>
              <a:defRPr sz="1200">
                <a:solidFill>
                  <a:srgbClr val="5F5F5F"/>
                </a:solidFill>
                <a:latin typeface="Arial" charset="0"/>
              </a:defRPr>
            </a:lvl7pPr>
            <a:lvl8pPr marL="3429000" indent="-228600" eaLnBrk="0" fontAlgn="base" hangingPunct="0">
              <a:spcBef>
                <a:spcPct val="0"/>
              </a:spcBef>
              <a:spcAft>
                <a:spcPct val="0"/>
              </a:spcAft>
              <a:defRPr sz="1200">
                <a:solidFill>
                  <a:srgbClr val="5F5F5F"/>
                </a:solidFill>
                <a:latin typeface="Arial" charset="0"/>
              </a:defRPr>
            </a:lvl8pPr>
            <a:lvl9pPr marL="3886200" indent="-228600" eaLnBrk="0" fontAlgn="base" hangingPunct="0">
              <a:spcBef>
                <a:spcPct val="0"/>
              </a:spcBef>
              <a:spcAft>
                <a:spcPct val="0"/>
              </a:spcAft>
              <a:defRPr sz="1200">
                <a:solidFill>
                  <a:srgbClr val="5F5F5F"/>
                </a:solidFill>
                <a:latin typeface="Arial" charset="0"/>
              </a:defRPr>
            </a:lvl9pPr>
          </a:lstStyle>
          <a:p>
            <a:pPr eaLnBrk="1" hangingPunct="1"/>
            <a:fld id="{99855E65-199B-4B2D-9594-E37DB7A26D6A}" type="slidenum">
              <a:rPr lang="en-US" sz="900" smtClean="0">
                <a:solidFill>
                  <a:schemeClr val="tx1"/>
                </a:solidFill>
              </a:rPr>
              <a:pPr eaLnBrk="1" hangingPunct="1"/>
              <a:t>50</a:t>
            </a:fld>
            <a:endParaRPr lang="en-US" sz="900" smtClean="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z="2400" smtClean="0"/>
              <a:t>Cross Functional Monitoring</a:t>
            </a:r>
          </a:p>
        </p:txBody>
      </p:sp>
      <p:sp>
        <p:nvSpPr>
          <p:cNvPr id="106499" name="Content Placeholder 2"/>
          <p:cNvSpPr>
            <a:spLocks noGrp="1"/>
          </p:cNvSpPr>
          <p:nvPr>
            <p:ph idx="1"/>
          </p:nvPr>
        </p:nvSpPr>
        <p:spPr>
          <a:xfrm>
            <a:off x="347663" y="1173163"/>
            <a:ext cx="6254750" cy="3189287"/>
          </a:xfrm>
        </p:spPr>
        <p:txBody>
          <a:bodyPr/>
          <a:lstStyle/>
          <a:p>
            <a:pPr lvl="1"/>
            <a:r>
              <a:rPr lang="en-US" sz="1800" b="1" smtClean="0"/>
              <a:t>Item # 24:</a:t>
            </a:r>
            <a:r>
              <a:rPr lang="en-US" sz="1800" smtClean="0"/>
              <a:t>  </a:t>
            </a:r>
          </a:p>
          <a:p>
            <a:pPr lvl="2"/>
            <a:r>
              <a:rPr lang="en-US" smtClean="0"/>
              <a:t>Rural Education Achievement Program (REAP-program specific)</a:t>
            </a:r>
            <a:endParaRPr lang="en-US" b="1" smtClean="0"/>
          </a:p>
          <a:p>
            <a:pPr lvl="1"/>
            <a:r>
              <a:rPr lang="en-US" sz="1800" b="1" smtClean="0"/>
              <a:t>Item # 38:</a:t>
            </a:r>
            <a:r>
              <a:rPr lang="en-US" sz="1800" smtClean="0"/>
              <a:t>  </a:t>
            </a:r>
          </a:p>
          <a:p>
            <a:pPr lvl="2"/>
            <a:r>
              <a:rPr lang="en-US" smtClean="0"/>
              <a:t>Complaint Procedures</a:t>
            </a:r>
          </a:p>
          <a:p>
            <a:pPr lvl="1"/>
            <a:r>
              <a:rPr lang="en-US" sz="1800" b="1" smtClean="0"/>
              <a:t>Item # 39:</a:t>
            </a:r>
            <a:r>
              <a:rPr lang="en-US" sz="1800" smtClean="0"/>
              <a:t>  </a:t>
            </a:r>
          </a:p>
          <a:p>
            <a:pPr lvl="2"/>
            <a:r>
              <a:rPr lang="en-US" smtClean="0"/>
              <a:t>Ethics and Fraud, Waste and Abuse </a:t>
            </a:r>
          </a:p>
          <a:p>
            <a:endParaRPr lang="en-US" smtClean="0"/>
          </a:p>
        </p:txBody>
      </p:sp>
      <p:sp>
        <p:nvSpPr>
          <p:cNvPr id="1065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5F5F5F"/>
                </a:solidFill>
                <a:latin typeface="Arial" charset="0"/>
              </a:defRPr>
            </a:lvl1pPr>
            <a:lvl2pPr marL="742950" indent="-285750" eaLnBrk="0" hangingPunct="0">
              <a:defRPr sz="1200">
                <a:solidFill>
                  <a:srgbClr val="5F5F5F"/>
                </a:solidFill>
                <a:latin typeface="Arial" charset="0"/>
              </a:defRPr>
            </a:lvl2pPr>
            <a:lvl3pPr marL="1143000" indent="-228600" eaLnBrk="0" hangingPunct="0">
              <a:defRPr sz="1200">
                <a:solidFill>
                  <a:srgbClr val="5F5F5F"/>
                </a:solidFill>
                <a:latin typeface="Arial" charset="0"/>
              </a:defRPr>
            </a:lvl3pPr>
            <a:lvl4pPr marL="1600200" indent="-228600" eaLnBrk="0" hangingPunct="0">
              <a:defRPr sz="1200">
                <a:solidFill>
                  <a:srgbClr val="5F5F5F"/>
                </a:solidFill>
                <a:latin typeface="Arial" charset="0"/>
              </a:defRPr>
            </a:lvl4pPr>
            <a:lvl5pPr marL="2057400" indent="-228600" eaLnBrk="0" hangingPunct="0">
              <a:defRPr sz="1200">
                <a:solidFill>
                  <a:srgbClr val="5F5F5F"/>
                </a:solidFill>
                <a:latin typeface="Arial" charset="0"/>
              </a:defRPr>
            </a:lvl5pPr>
            <a:lvl6pPr marL="2514600" indent="-228600" eaLnBrk="0" fontAlgn="base" hangingPunct="0">
              <a:spcBef>
                <a:spcPct val="0"/>
              </a:spcBef>
              <a:spcAft>
                <a:spcPct val="0"/>
              </a:spcAft>
              <a:defRPr sz="1200">
                <a:solidFill>
                  <a:srgbClr val="5F5F5F"/>
                </a:solidFill>
                <a:latin typeface="Arial" charset="0"/>
              </a:defRPr>
            </a:lvl6pPr>
            <a:lvl7pPr marL="2971800" indent="-228600" eaLnBrk="0" fontAlgn="base" hangingPunct="0">
              <a:spcBef>
                <a:spcPct val="0"/>
              </a:spcBef>
              <a:spcAft>
                <a:spcPct val="0"/>
              </a:spcAft>
              <a:defRPr sz="1200">
                <a:solidFill>
                  <a:srgbClr val="5F5F5F"/>
                </a:solidFill>
                <a:latin typeface="Arial" charset="0"/>
              </a:defRPr>
            </a:lvl7pPr>
            <a:lvl8pPr marL="3429000" indent="-228600" eaLnBrk="0" fontAlgn="base" hangingPunct="0">
              <a:spcBef>
                <a:spcPct val="0"/>
              </a:spcBef>
              <a:spcAft>
                <a:spcPct val="0"/>
              </a:spcAft>
              <a:defRPr sz="1200">
                <a:solidFill>
                  <a:srgbClr val="5F5F5F"/>
                </a:solidFill>
                <a:latin typeface="Arial" charset="0"/>
              </a:defRPr>
            </a:lvl8pPr>
            <a:lvl9pPr marL="3886200" indent="-228600" eaLnBrk="0" fontAlgn="base" hangingPunct="0">
              <a:spcBef>
                <a:spcPct val="0"/>
              </a:spcBef>
              <a:spcAft>
                <a:spcPct val="0"/>
              </a:spcAft>
              <a:defRPr sz="1200">
                <a:solidFill>
                  <a:srgbClr val="5F5F5F"/>
                </a:solidFill>
                <a:latin typeface="Arial" charset="0"/>
              </a:defRPr>
            </a:lvl9pPr>
          </a:lstStyle>
          <a:p>
            <a:pPr eaLnBrk="1" hangingPunct="1"/>
            <a:fld id="{3332546C-B78B-4DC3-82D4-CEDA0B032B98}" type="slidenum">
              <a:rPr lang="en-US" sz="900" smtClean="0">
                <a:solidFill>
                  <a:schemeClr val="tx1"/>
                </a:solidFill>
              </a:rPr>
              <a:pPr eaLnBrk="1" hangingPunct="1"/>
              <a:t>51</a:t>
            </a:fld>
            <a:endParaRPr lang="en-US" sz="900" smtClean="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ANNUAL EVALUATION</a:t>
            </a:r>
            <a:endParaRPr lang="en-US" sz="33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52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34963" y="0"/>
            <a:ext cx="6254750" cy="838200"/>
          </a:xfrm>
        </p:spPr>
        <p:txBody>
          <a:bodyPr/>
          <a:lstStyle/>
          <a:p>
            <a:r>
              <a:rPr lang="en-US" smtClean="0"/>
              <a:t>Annual Evaluation Report</a:t>
            </a:r>
            <a:br>
              <a:rPr lang="en-US" smtClean="0"/>
            </a:br>
            <a:r>
              <a:rPr lang="en-US" smtClean="0"/>
              <a:t> Due October 30</a:t>
            </a:r>
          </a:p>
        </p:txBody>
      </p:sp>
      <p:sp>
        <p:nvSpPr>
          <p:cNvPr id="108547" name="Content Placeholder 2"/>
          <p:cNvSpPr>
            <a:spLocks noGrp="1"/>
          </p:cNvSpPr>
          <p:nvPr>
            <p:ph idx="1"/>
          </p:nvPr>
        </p:nvSpPr>
        <p:spPr>
          <a:xfrm>
            <a:off x="347663" y="949325"/>
            <a:ext cx="6254750" cy="3189288"/>
          </a:xfrm>
        </p:spPr>
        <p:txBody>
          <a:bodyPr/>
          <a:lstStyle/>
          <a:p>
            <a:r>
              <a:rPr lang="en-US" sz="1800" b="1" dirty="0" smtClean="0"/>
              <a:t>Complete via Data Collection tab within Program Information tab. </a:t>
            </a:r>
          </a:p>
          <a:p>
            <a:r>
              <a:rPr lang="en-US" sz="1800" b="1" dirty="0" smtClean="0"/>
              <a:t>Select “Yes” or “No” for each of the seven activities.</a:t>
            </a:r>
          </a:p>
          <a:p>
            <a:r>
              <a:rPr lang="en-US" sz="1800" b="1" dirty="0" smtClean="0"/>
              <a:t>Report actual expenditures for each program activity the LEA participated in and for which “Yes” was chosen.</a:t>
            </a:r>
          </a:p>
          <a:p>
            <a:r>
              <a:rPr lang="en-US" sz="1800" b="1" dirty="0" smtClean="0"/>
              <a:t>Report expenditures </a:t>
            </a:r>
            <a:r>
              <a:rPr lang="en-US" sz="1800" b="1" dirty="0" smtClean="0">
                <a:solidFill>
                  <a:srgbClr val="000000"/>
                </a:solidFill>
              </a:rPr>
              <a:t>in whole dollars </a:t>
            </a:r>
            <a:r>
              <a:rPr lang="en-US" sz="1800" b="1" dirty="0" smtClean="0"/>
              <a:t>based on the </a:t>
            </a:r>
            <a:r>
              <a:rPr lang="en-US" sz="1800" b="1" dirty="0" smtClean="0"/>
              <a:t>program </a:t>
            </a:r>
            <a:r>
              <a:rPr lang="en-US" sz="1800" b="1" dirty="0" smtClean="0"/>
              <a:t>Completion Report.</a:t>
            </a:r>
          </a:p>
          <a:p>
            <a:r>
              <a:rPr lang="en-US" sz="1800" b="1" dirty="0" smtClean="0"/>
              <a:t>Performance data will be uploaded by </a:t>
            </a:r>
            <a:r>
              <a:rPr lang="en-US" sz="1800" b="1" dirty="0" smtClean="0"/>
              <a:t>the GaDOE</a:t>
            </a:r>
            <a:r>
              <a:rPr lang="en-US" sz="1800" b="1" dirty="0" smtClean="0"/>
              <a:t>.</a:t>
            </a:r>
          </a:p>
          <a:p>
            <a:r>
              <a:rPr lang="en-US" sz="1800" b="1" dirty="0" smtClean="0"/>
              <a:t>Requires Coordinator and Superintendent </a:t>
            </a:r>
            <a:r>
              <a:rPr lang="en-US" sz="1800" b="1" dirty="0" smtClean="0"/>
              <a:t>sign-off.</a:t>
            </a:r>
            <a:endParaRPr lang="en-US" sz="1800"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ACCOUNTABILITY</a:t>
            </a:r>
            <a:endParaRPr lang="en-US" sz="33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54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Georgia’s Flexibility Waiver</a:t>
            </a:r>
          </a:p>
        </p:txBody>
      </p:sp>
      <p:sp>
        <p:nvSpPr>
          <p:cNvPr id="110595" name="Content Placeholder 2"/>
          <p:cNvSpPr>
            <a:spLocks noGrp="1"/>
          </p:cNvSpPr>
          <p:nvPr>
            <p:ph idx="1"/>
          </p:nvPr>
        </p:nvSpPr>
        <p:spPr>
          <a:xfrm>
            <a:off x="347663" y="1173163"/>
            <a:ext cx="6254750" cy="3189287"/>
          </a:xfrm>
        </p:spPr>
        <p:txBody>
          <a:bodyPr/>
          <a:lstStyle/>
          <a:p>
            <a:pPr eaLnBrk="1" hangingPunct="1"/>
            <a:r>
              <a:rPr lang="en-US" sz="1800" b="1" dirty="0" smtClean="0">
                <a:cs typeface="Times New Roman" pitchFamily="18" charset="0"/>
              </a:rPr>
              <a:t>The requirements in </a:t>
            </a:r>
            <a:r>
              <a:rPr lang="en-US" sz="1800" b="1" dirty="0" smtClean="0">
                <a:cs typeface="Times New Roman" pitchFamily="18" charset="0"/>
              </a:rPr>
              <a:t>the ESEA </a:t>
            </a:r>
            <a:r>
              <a:rPr lang="en-US" sz="1800" b="1" dirty="0" smtClean="0">
                <a:cs typeface="Times New Roman" pitchFamily="18" charset="0"/>
              </a:rPr>
              <a:t>sections 6213(b) and 6224(e) that limit participation in, and use of funds under the SRSA and RLIS programs based on whether an LEA has made AYP and is complying with the requirements in ESEA section 1116 have been waived. </a:t>
            </a:r>
          </a:p>
          <a:p>
            <a:pPr eaLnBrk="1" hangingPunct="1"/>
            <a:r>
              <a:rPr lang="en-US" sz="1800" b="1" dirty="0" smtClean="0">
                <a:cs typeface="Times New Roman" pitchFamily="18" charset="0"/>
              </a:rPr>
              <a:t>Georgia’s Flexibility Waiver allows an LEA that receives RLIS or SRSA funds to use those funds for any authorized </a:t>
            </a:r>
            <a:r>
              <a:rPr lang="en-US" sz="1800" b="1" dirty="0" smtClean="0">
                <a:cs typeface="Times New Roman" pitchFamily="18" charset="0"/>
              </a:rPr>
              <a:t>purpose, </a:t>
            </a:r>
            <a:r>
              <a:rPr lang="en-US" sz="1800" b="1" dirty="0" smtClean="0">
                <a:cs typeface="Times New Roman" pitchFamily="18" charset="0"/>
              </a:rPr>
              <a:t>regardless of the LEA’s schools’ Priority, Focus, </a:t>
            </a:r>
            <a:r>
              <a:rPr lang="en-US" sz="1800" b="1" dirty="0" smtClean="0">
                <a:cs typeface="Times New Roman" pitchFamily="18" charset="0"/>
              </a:rPr>
              <a:t>and/or </a:t>
            </a:r>
            <a:r>
              <a:rPr lang="en-US" sz="1800" b="1" dirty="0" smtClean="0">
                <a:cs typeface="Times New Roman" pitchFamily="18" charset="0"/>
              </a:rPr>
              <a:t>Alert status.</a:t>
            </a:r>
          </a:p>
          <a:p>
            <a:pPr eaLnBrk="1" hangingPunct="1"/>
            <a:endParaRPr lang="en-US"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Georgia’s Flexibility Waiver</a:t>
            </a:r>
          </a:p>
        </p:txBody>
      </p:sp>
      <p:sp>
        <p:nvSpPr>
          <p:cNvPr id="87043" name="Content Placeholder 2"/>
          <p:cNvSpPr>
            <a:spLocks noGrp="1"/>
          </p:cNvSpPr>
          <p:nvPr>
            <p:ph idx="1"/>
          </p:nvPr>
        </p:nvSpPr>
        <p:spPr>
          <a:xfrm>
            <a:off x="347663" y="1173163"/>
            <a:ext cx="6254750" cy="3189287"/>
          </a:xfrm>
        </p:spPr>
        <p:txBody>
          <a:bodyPr/>
          <a:lstStyle/>
          <a:p>
            <a:pPr marL="0" indent="0" eaLnBrk="1" hangingPunct="1">
              <a:buFont typeface="Arial" charset="0"/>
              <a:buNone/>
              <a:defRPr/>
            </a:pPr>
            <a:endParaRPr lang="en-US" b="1" dirty="0" smtClean="0">
              <a:ea typeface="Times New Roman"/>
            </a:endParaRPr>
          </a:p>
          <a:p>
            <a:pPr marL="0" indent="0" eaLnBrk="1" hangingPunct="1">
              <a:buFont typeface="Arial" charset="0"/>
              <a:buNone/>
              <a:defRPr/>
            </a:pPr>
            <a:r>
              <a:rPr lang="en-US" sz="2100" b="1" dirty="0" smtClean="0"/>
              <a:t>The GaDOE </a:t>
            </a:r>
            <a:r>
              <a:rPr lang="en-US" sz="2100" b="1" dirty="0"/>
              <a:t>encourages LEAs to use these RLIS and SRSA funds for needs identified under Georgia’s differentiated recognition, accountability, and support system, including supporting Priority and Focus Schools.</a:t>
            </a:r>
          </a:p>
          <a:p>
            <a:pPr eaLnBrk="1" hangingPunct="1">
              <a:defRPr/>
            </a:pPr>
            <a:endParaRPr lang="en-US" b="1"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smtClean="0">
                <a:solidFill>
                  <a:srgbClr val="000000"/>
                </a:solidFill>
              </a:rPr>
              <a:t>CONSOLIDATED APPLICATON</a:t>
            </a:r>
            <a:endParaRPr lang="en-US" sz="3300"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57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le 4"/>
          <p:cNvSpPr>
            <a:spLocks noGrp="1"/>
          </p:cNvSpPr>
          <p:nvPr>
            <p:ph type="title"/>
          </p:nvPr>
        </p:nvSpPr>
        <p:spPr/>
        <p:txBody>
          <a:bodyPr/>
          <a:lstStyle/>
          <a:p>
            <a:r>
              <a:rPr lang="en-US" smtClean="0"/>
              <a:t>DATA COLLECTION TAB</a:t>
            </a:r>
          </a:p>
        </p:txBody>
      </p:sp>
      <p:pic>
        <p:nvPicPr>
          <p:cNvPr id="1136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 r="1666"/>
          <a:stretch>
            <a:fillRect/>
          </a:stretch>
        </p:blipFill>
        <p:spPr bwMode="auto">
          <a:xfrm>
            <a:off x="328613" y="898525"/>
            <a:ext cx="5994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F55525E-452D-4B6C-95F6-2F162625F865}" type="slidenum">
              <a:rPr lang="en-US" smtClean="0"/>
              <a:pPr>
                <a:defRPr/>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p:cNvSpPr>
            <a:spLocks noGrp="1"/>
          </p:cNvSpPr>
          <p:nvPr>
            <p:ph idx="1"/>
          </p:nvPr>
        </p:nvSpPr>
        <p:spPr/>
        <p:txBody>
          <a:bodyPr/>
          <a:lstStyle/>
          <a:p>
            <a:endParaRPr lang="en-US" smtClean="0"/>
          </a:p>
        </p:txBody>
      </p:sp>
      <p:sp>
        <p:nvSpPr>
          <p:cNvPr id="114691" name="Title 2"/>
          <p:cNvSpPr>
            <a:spLocks noGrp="1"/>
          </p:cNvSpPr>
          <p:nvPr>
            <p:ph type="title"/>
          </p:nvPr>
        </p:nvSpPr>
        <p:spPr>
          <a:xfrm>
            <a:off x="320675" y="0"/>
            <a:ext cx="6254750" cy="838200"/>
          </a:xfrm>
        </p:spPr>
        <p:txBody>
          <a:bodyPr/>
          <a:lstStyle/>
          <a:p>
            <a:r>
              <a:rPr lang="en-US" smtClean="0"/>
              <a:t>RURAL EDUCATION INITIATIVE TAB</a:t>
            </a:r>
          </a:p>
        </p:txBody>
      </p:sp>
      <p:pic>
        <p:nvPicPr>
          <p:cNvPr id="1146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75" y="738188"/>
            <a:ext cx="6400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F55525E-452D-4B6C-95F6-2F162625F865}" type="slidenum">
              <a:rPr lang="en-US" smtClean="0"/>
              <a:pPr>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Purpose of Title VI, Part B</a:t>
            </a:r>
          </a:p>
        </p:txBody>
      </p:sp>
      <p:sp>
        <p:nvSpPr>
          <p:cNvPr id="2" name="Content Placeholder 1"/>
          <p:cNvSpPr>
            <a:spLocks noGrp="1"/>
          </p:cNvSpPr>
          <p:nvPr>
            <p:ph idx="1"/>
          </p:nvPr>
        </p:nvSpPr>
        <p:spPr>
          <a:xfrm>
            <a:off x="347663" y="1039813"/>
            <a:ext cx="6254750" cy="3322637"/>
          </a:xfrm>
        </p:spPr>
        <p:txBody>
          <a:bodyPr/>
          <a:lstStyle/>
          <a:p>
            <a:pPr marL="40406" indent="-40406" defTabSz="684520" eaLnBrk="1" hangingPunct="1">
              <a:buFont typeface="Arial" charset="0"/>
              <a:buNone/>
              <a:defRPr/>
            </a:pPr>
            <a:r>
              <a:rPr lang="en-US" sz="2100" b="1" kern="0" dirty="0">
                <a:solidFill>
                  <a:srgbClr val="000000"/>
                </a:solidFill>
              </a:rPr>
              <a:t>The purpose of the Title VI, Part B Rural </a:t>
            </a:r>
            <a:r>
              <a:rPr lang="en-US" sz="2100" b="1" kern="0" dirty="0" smtClean="0">
                <a:solidFill>
                  <a:srgbClr val="000000"/>
                </a:solidFill>
              </a:rPr>
              <a:t>Education </a:t>
            </a:r>
            <a:r>
              <a:rPr lang="en-US" sz="2100" b="1" kern="0" dirty="0">
                <a:solidFill>
                  <a:srgbClr val="000000"/>
                </a:solidFill>
              </a:rPr>
              <a:t>Achievement Program (REAP) is to address the unique needs of rural LEAs that frequently:</a:t>
            </a:r>
          </a:p>
          <a:p>
            <a:pPr marL="385042" indent="-385042" defTabSz="684520" eaLnBrk="1" hangingPunct="1">
              <a:buFont typeface="+mj-lt"/>
              <a:buAutoNum type="arabicPeriod"/>
              <a:defRPr/>
            </a:pPr>
            <a:r>
              <a:rPr lang="en-US" sz="2100" b="1" kern="0" dirty="0">
                <a:solidFill>
                  <a:srgbClr val="000000"/>
                </a:solidFill>
              </a:rPr>
              <a:t>Lack the personnel and resources needed to compete effectively for federal competitive grants; </a:t>
            </a:r>
            <a:r>
              <a:rPr lang="en-US" sz="2100" b="1" kern="0" dirty="0" smtClean="0">
                <a:solidFill>
                  <a:srgbClr val="000000"/>
                </a:solidFill>
              </a:rPr>
              <a:t>and</a:t>
            </a:r>
            <a:endParaRPr lang="en-US" sz="2100" b="1" kern="0" dirty="0">
              <a:solidFill>
                <a:srgbClr val="000000"/>
              </a:solidFill>
            </a:endParaRPr>
          </a:p>
          <a:p>
            <a:pPr marL="385042" indent="-385042" defTabSz="684520" eaLnBrk="1" hangingPunct="1">
              <a:buFont typeface="+mj-lt"/>
              <a:buAutoNum type="arabicPeriod"/>
              <a:defRPr/>
            </a:pPr>
            <a:r>
              <a:rPr lang="en-US" sz="2100" b="1" kern="0" dirty="0">
                <a:solidFill>
                  <a:srgbClr val="000000"/>
                </a:solidFill>
              </a:rPr>
              <a:t>Receive formula grant allocations in amounts too small to be effective in meeting their intended purposes.</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
          <p:cNvSpPr>
            <a:spLocks noGrp="1"/>
          </p:cNvSpPr>
          <p:nvPr>
            <p:ph type="title"/>
          </p:nvPr>
        </p:nvSpPr>
        <p:spPr/>
        <p:txBody>
          <a:bodyPr/>
          <a:lstStyle/>
          <a:p>
            <a:r>
              <a:rPr lang="en-US" smtClean="0"/>
              <a:t>BUDGET PAGES</a:t>
            </a:r>
          </a:p>
        </p:txBody>
      </p:sp>
      <p:pic>
        <p:nvPicPr>
          <p:cNvPr id="1157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8" y="914400"/>
            <a:ext cx="64008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F55525E-452D-4B6C-95F6-2F162625F865}" type="slidenum">
              <a:rPr lang="en-US" smtClean="0"/>
              <a:pPr>
                <a:defRPr/>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p:txBody>
          <a:bodyPr/>
          <a:lstStyle/>
          <a:p>
            <a:r>
              <a:rPr lang="en-US" smtClean="0"/>
              <a:t>AUDIT TRAILS</a:t>
            </a:r>
          </a:p>
        </p:txBody>
      </p:sp>
      <p:pic>
        <p:nvPicPr>
          <p:cNvPr id="1167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13" y="890588"/>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F55525E-452D-4B6C-95F6-2F162625F865}" type="slidenum">
              <a:rPr lang="en-US" smtClean="0"/>
              <a:pPr>
                <a:defRPr/>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Questions? </a:t>
            </a:r>
          </a:p>
        </p:txBody>
      </p:sp>
      <p:pic>
        <p:nvPicPr>
          <p:cNvPr id="117763" name="Picture 4" descr="MCj031177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3238" y="1470025"/>
            <a:ext cx="3035300" cy="2238375"/>
          </a:xfrm>
        </p:spPr>
      </p:pic>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Resources</a:t>
            </a:r>
          </a:p>
        </p:txBody>
      </p:sp>
      <p:sp>
        <p:nvSpPr>
          <p:cNvPr id="106499" name="Rectangle 3"/>
          <p:cNvSpPr>
            <a:spLocks noGrp="1" noChangeArrowheads="1"/>
          </p:cNvSpPr>
          <p:nvPr>
            <p:ph idx="1"/>
          </p:nvPr>
        </p:nvSpPr>
        <p:spPr>
          <a:xfrm>
            <a:off x="288925" y="838200"/>
            <a:ext cx="6602413" cy="3576638"/>
          </a:xfrm>
        </p:spPr>
        <p:txBody>
          <a:bodyPr/>
          <a:lstStyle/>
          <a:p>
            <a:pPr marL="256695" indent="-256695" defTabSz="684520" eaLnBrk="1" hangingPunct="1">
              <a:lnSpc>
                <a:spcPct val="90000"/>
              </a:lnSpc>
              <a:buFont typeface="Arial" charset="0"/>
              <a:buNone/>
              <a:defRPr/>
            </a:pPr>
            <a:endParaRPr lang="en-US" sz="1200" b="1" kern="0" dirty="0" smtClean="0">
              <a:solidFill>
                <a:srgbClr val="000000"/>
              </a:solidFill>
            </a:endParaRPr>
          </a:p>
          <a:p>
            <a:pPr marL="256695" indent="-256695" defTabSz="684520" eaLnBrk="1" hangingPunct="1">
              <a:lnSpc>
                <a:spcPct val="90000"/>
              </a:lnSpc>
              <a:buFont typeface="Arial" charset="0"/>
              <a:buNone/>
              <a:defRPr/>
            </a:pPr>
            <a:r>
              <a:rPr lang="en-US" sz="1800" b="1" kern="0" dirty="0" smtClean="0">
                <a:solidFill>
                  <a:srgbClr val="000000"/>
                </a:solidFill>
              </a:rPr>
              <a:t>State</a:t>
            </a:r>
            <a:r>
              <a:rPr lang="en-US" sz="1800" b="1" kern="0" dirty="0">
                <a:solidFill>
                  <a:srgbClr val="000000"/>
                </a:solidFill>
              </a:rPr>
              <a:t>:</a:t>
            </a:r>
            <a:r>
              <a:rPr lang="en-US" sz="800" b="1" kern="0" dirty="0">
                <a:solidFill>
                  <a:srgbClr val="000000"/>
                </a:solidFill>
              </a:rPr>
              <a:t>	</a:t>
            </a:r>
            <a:r>
              <a:rPr lang="en-US" sz="1800" b="1" kern="0" dirty="0">
                <a:solidFill>
                  <a:srgbClr val="000000"/>
                </a:solidFill>
              </a:rPr>
              <a:t>GaDOE</a:t>
            </a:r>
            <a:r>
              <a:rPr lang="en-US" sz="1800" kern="0" dirty="0">
                <a:solidFill>
                  <a:srgbClr val="000000"/>
                </a:solidFill>
              </a:rPr>
              <a:t> Web site:  </a:t>
            </a:r>
            <a:r>
              <a:rPr lang="en-US" sz="1800" kern="0" dirty="0">
                <a:solidFill>
                  <a:srgbClr val="000000"/>
                </a:solidFill>
                <a:hlinkClick r:id="rId3"/>
              </a:rPr>
              <a:t>www.gadoe.org</a:t>
            </a:r>
            <a:r>
              <a:rPr lang="en-US" sz="1800" kern="0" dirty="0">
                <a:solidFill>
                  <a:srgbClr val="000000"/>
                </a:solidFill>
              </a:rPr>
              <a:t>  Title Programs</a:t>
            </a:r>
          </a:p>
          <a:p>
            <a:pPr marL="256695" indent="-256695" defTabSz="684520" eaLnBrk="1" hangingPunct="1">
              <a:lnSpc>
                <a:spcPct val="90000"/>
              </a:lnSpc>
              <a:buFont typeface="Arial" charset="0"/>
              <a:buNone/>
              <a:defRPr/>
            </a:pPr>
            <a:r>
              <a:rPr lang="en-US" sz="1800" kern="0" dirty="0">
                <a:solidFill>
                  <a:srgbClr val="000000"/>
                </a:solidFill>
              </a:rPr>
              <a:t>		Georgia’s Comprehensive LEA Improvement Plan (CLIP); </a:t>
            </a:r>
            <a:r>
              <a:rPr lang="en-US" sz="1800" kern="0" dirty="0" smtClean="0">
                <a:solidFill>
                  <a:srgbClr val="000000"/>
                </a:solidFill>
              </a:rPr>
              <a:t>	Program Guidance</a:t>
            </a:r>
            <a:endParaRPr lang="en-US" sz="1800" kern="0" dirty="0">
              <a:solidFill>
                <a:srgbClr val="000000"/>
              </a:solidFill>
            </a:endParaRPr>
          </a:p>
          <a:p>
            <a:pPr marL="256695" indent="-256695" defTabSz="684520">
              <a:lnSpc>
                <a:spcPct val="80000"/>
              </a:lnSpc>
              <a:buFont typeface="Arial" charset="0"/>
              <a:buNone/>
              <a:defRPr/>
            </a:pPr>
            <a:r>
              <a:rPr lang="en-US" sz="1800" b="1" kern="0" dirty="0" smtClean="0">
                <a:solidFill>
                  <a:srgbClr val="000000"/>
                </a:solidFill>
              </a:rPr>
              <a:t>ESEA:</a:t>
            </a:r>
            <a:r>
              <a:rPr lang="en-US" sz="800" b="1" kern="0" dirty="0" smtClean="0">
                <a:solidFill>
                  <a:srgbClr val="000000"/>
                </a:solidFill>
              </a:rPr>
              <a:t> </a:t>
            </a:r>
            <a:r>
              <a:rPr lang="en-US" sz="800" b="1" kern="0" dirty="0">
                <a:solidFill>
                  <a:srgbClr val="000000"/>
                </a:solidFill>
              </a:rPr>
              <a:t>	</a:t>
            </a:r>
            <a:r>
              <a:rPr lang="en-US" sz="1800" kern="0" dirty="0">
                <a:solidFill>
                  <a:srgbClr val="000000"/>
                </a:solidFill>
              </a:rPr>
              <a:t>Title VI, Part B, REAP</a:t>
            </a:r>
          </a:p>
          <a:p>
            <a:pPr marL="256695" indent="-256695" defTabSz="684520">
              <a:lnSpc>
                <a:spcPct val="80000"/>
              </a:lnSpc>
              <a:buFont typeface="Arial" charset="0"/>
              <a:buNone/>
              <a:defRPr/>
            </a:pPr>
            <a:r>
              <a:rPr lang="en-US" sz="1800" kern="0" dirty="0">
                <a:solidFill>
                  <a:srgbClr val="000000"/>
                </a:solidFill>
              </a:rPr>
              <a:t>		Subpart 1:  SRSA – Sections 6211 - 6213</a:t>
            </a:r>
          </a:p>
          <a:p>
            <a:pPr marL="256695" indent="-256695" defTabSz="684520">
              <a:lnSpc>
                <a:spcPct val="80000"/>
              </a:lnSpc>
              <a:buFont typeface="Arial" charset="0"/>
              <a:buNone/>
              <a:defRPr/>
            </a:pPr>
            <a:r>
              <a:rPr lang="en-US" sz="1800" kern="0" dirty="0">
                <a:solidFill>
                  <a:srgbClr val="000000"/>
                </a:solidFill>
              </a:rPr>
              <a:t>		Subpart 2:  RLIS – Sections 6221 – 6224</a:t>
            </a:r>
          </a:p>
          <a:p>
            <a:pPr marL="256695" indent="-256695" defTabSz="684520">
              <a:lnSpc>
                <a:spcPct val="80000"/>
              </a:lnSpc>
              <a:buFont typeface="Arial" charset="0"/>
              <a:buNone/>
              <a:defRPr/>
            </a:pPr>
            <a:r>
              <a:rPr lang="en-US" sz="1800" kern="0" dirty="0">
                <a:solidFill>
                  <a:srgbClr val="000000"/>
                </a:solidFill>
              </a:rPr>
              <a:t>		Subpart 3:  Sections 6231 – 6232</a:t>
            </a:r>
          </a:p>
          <a:p>
            <a:pPr marL="256695" indent="-256695" defTabSz="684520">
              <a:lnSpc>
                <a:spcPct val="80000"/>
              </a:lnSpc>
              <a:buFont typeface="Arial" charset="0"/>
              <a:buNone/>
              <a:defRPr/>
            </a:pPr>
            <a:r>
              <a:rPr lang="en-US" sz="1800" b="1" kern="0" dirty="0">
                <a:solidFill>
                  <a:srgbClr val="000000"/>
                </a:solidFill>
              </a:rPr>
              <a:t>Federal Guidance: </a:t>
            </a:r>
            <a:r>
              <a:rPr lang="en-US" sz="800" b="1" kern="0" dirty="0">
                <a:solidFill>
                  <a:srgbClr val="000000"/>
                </a:solidFill>
              </a:rPr>
              <a:t>	</a:t>
            </a:r>
            <a:r>
              <a:rPr lang="en-US" sz="1800" b="1" kern="0" dirty="0">
                <a:solidFill>
                  <a:srgbClr val="000000"/>
                </a:solidFill>
                <a:hlinkClick r:id="rId4"/>
              </a:rPr>
              <a:t>http://www.ed.gov/nclb/freedom/local/reap.html</a:t>
            </a:r>
            <a:r>
              <a:rPr lang="en-US" sz="2100" dirty="0"/>
              <a:t>.</a:t>
            </a:r>
          </a:p>
          <a:p>
            <a:pPr marL="256695" indent="-256695" defTabSz="684520">
              <a:lnSpc>
                <a:spcPct val="80000"/>
              </a:lnSpc>
              <a:buFont typeface="Arial" charset="0"/>
              <a:buNone/>
              <a:defRPr/>
            </a:pPr>
            <a:r>
              <a:rPr lang="en-US" sz="1800" b="1" dirty="0"/>
              <a:t>Rural Education Resource Center: </a:t>
            </a:r>
          </a:p>
          <a:p>
            <a:pPr marL="724926" indent="0" defTabSz="684520">
              <a:lnSpc>
                <a:spcPct val="80000"/>
              </a:lnSpc>
              <a:buFont typeface="Arial" charset="0"/>
              <a:buNone/>
              <a:defRPr/>
            </a:pPr>
            <a:r>
              <a:rPr lang="en-US" sz="1800" b="1" dirty="0">
                <a:hlinkClick r:id="rId5"/>
              </a:rPr>
              <a:t>http://www.ed.gov/rural-education</a:t>
            </a:r>
            <a:endParaRPr lang="en-US" sz="1800" b="1" dirty="0"/>
          </a:p>
          <a:p>
            <a:pPr marL="256695" indent="-256695" defTabSz="684520">
              <a:lnSpc>
                <a:spcPct val="80000"/>
              </a:lnSpc>
              <a:buFont typeface="Arial" charset="0"/>
              <a:buNone/>
              <a:defRPr/>
            </a:pPr>
            <a:endParaRPr lang="en-US" sz="1800" dirty="0"/>
          </a:p>
          <a:p>
            <a:pPr eaLnBrk="1" hangingPunct="1">
              <a:defRPr/>
            </a:pPr>
            <a:endParaRPr lang="en-US" sz="2100" dirty="0"/>
          </a:p>
          <a:p>
            <a:pPr eaLnBrk="1" hangingPunct="1">
              <a:buFontTx/>
              <a:buNone/>
              <a:defRPr/>
            </a:pPr>
            <a:endParaRPr lang="en-US" sz="2100" dirty="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63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fade">
                                      <p:cBhvr>
                                        <p:cTn id="12" dur="20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fade">
                                      <p:cBhvr>
                                        <p:cTn id="17" dur="20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fade">
                                      <p:cBhvr>
                                        <p:cTn id="22" dur="2000"/>
                                        <p:tgtEl>
                                          <p:spTgt spid="106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fade">
                                      <p:cBhvr>
                                        <p:cTn id="27" dur="2000"/>
                                        <p:tgtEl>
                                          <p:spTgt spid="1064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Effect transition="in" filter="fade">
                                      <p:cBhvr>
                                        <p:cTn id="32" dur="2000"/>
                                        <p:tgtEl>
                                          <p:spTgt spid="1064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6499">
                                            <p:txEl>
                                              <p:pRg st="6" end="6"/>
                                            </p:txEl>
                                          </p:spTgt>
                                        </p:tgtEl>
                                        <p:attrNameLst>
                                          <p:attrName>style.visibility</p:attrName>
                                        </p:attrNameLst>
                                      </p:cBhvr>
                                      <p:to>
                                        <p:strVal val="visible"/>
                                      </p:to>
                                    </p:set>
                                    <p:animEffect transition="in" filter="fade">
                                      <p:cBhvr>
                                        <p:cTn id="37" dur="2000"/>
                                        <p:tgtEl>
                                          <p:spTgt spid="1064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6499">
                                            <p:txEl>
                                              <p:pRg st="7" end="7"/>
                                            </p:txEl>
                                          </p:spTgt>
                                        </p:tgtEl>
                                        <p:attrNameLst>
                                          <p:attrName>style.visibility</p:attrName>
                                        </p:attrNameLst>
                                      </p:cBhvr>
                                      <p:to>
                                        <p:strVal val="visible"/>
                                      </p:to>
                                    </p:set>
                                    <p:animEffect transition="in" filter="fade">
                                      <p:cBhvr>
                                        <p:cTn id="42" dur="2000"/>
                                        <p:tgtEl>
                                          <p:spTgt spid="1064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6499">
                                            <p:txEl>
                                              <p:pRg st="8" end="8"/>
                                            </p:txEl>
                                          </p:spTgt>
                                        </p:tgtEl>
                                        <p:attrNameLst>
                                          <p:attrName>style.visibility</p:attrName>
                                        </p:attrNameLst>
                                      </p:cBhvr>
                                      <p:to>
                                        <p:strVal val="visible"/>
                                      </p:to>
                                    </p:set>
                                    <p:animEffect transition="in" filter="fade">
                                      <p:cBhvr>
                                        <p:cTn id="47" dur="2000"/>
                                        <p:tgtEl>
                                          <p:spTgt spid="10649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6499">
                                            <p:txEl>
                                              <p:pRg st="9" end="9"/>
                                            </p:txEl>
                                          </p:spTgt>
                                        </p:tgtEl>
                                        <p:attrNameLst>
                                          <p:attrName>style.visibility</p:attrName>
                                        </p:attrNameLst>
                                      </p:cBhvr>
                                      <p:to>
                                        <p:strVal val="visible"/>
                                      </p:to>
                                    </p:set>
                                    <p:animEffect transition="in" filter="fade">
                                      <p:cBhvr>
                                        <p:cTn id="52" dur="2000"/>
                                        <p:tgtEl>
                                          <p:spTgt spid="1064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Contact Information</a:t>
            </a:r>
          </a:p>
        </p:txBody>
      </p:sp>
      <p:sp>
        <p:nvSpPr>
          <p:cNvPr id="106499" name="Rectangle 3"/>
          <p:cNvSpPr>
            <a:spLocks noGrp="1" noChangeArrowheads="1"/>
          </p:cNvSpPr>
          <p:nvPr>
            <p:ph idx="1"/>
          </p:nvPr>
        </p:nvSpPr>
        <p:spPr>
          <a:xfrm>
            <a:off x="1867601" y="1280161"/>
            <a:ext cx="3243263" cy="2589223"/>
          </a:xfrm>
        </p:spPr>
        <p:txBody>
          <a:bodyPr/>
          <a:lstStyle/>
          <a:p>
            <a:pPr algn="ctr" eaLnBrk="1" hangingPunct="1">
              <a:buFont typeface="Arial" charset="0"/>
              <a:buNone/>
            </a:pPr>
            <a:r>
              <a:rPr lang="en-US" sz="1500" b="1" dirty="0" smtClean="0"/>
              <a:t>Cathy Buescher</a:t>
            </a:r>
          </a:p>
          <a:p>
            <a:pPr algn="ctr" eaLnBrk="1" hangingPunct="1">
              <a:buFont typeface="Arial" charset="0"/>
              <a:buNone/>
            </a:pPr>
            <a:r>
              <a:rPr lang="en-US" sz="1500" b="1" dirty="0" smtClean="0"/>
              <a:t>Education Program Specialist</a:t>
            </a:r>
          </a:p>
          <a:p>
            <a:pPr algn="ctr" eaLnBrk="1" hangingPunct="1">
              <a:buFont typeface="Arial" charset="0"/>
              <a:buNone/>
            </a:pPr>
            <a:r>
              <a:rPr lang="en-US" sz="1500" b="1" dirty="0" smtClean="0"/>
              <a:t>Title VI, Part B</a:t>
            </a:r>
          </a:p>
          <a:p>
            <a:pPr algn="ctr" eaLnBrk="1" hangingPunct="1">
              <a:buFont typeface="Arial" charset="0"/>
              <a:buNone/>
            </a:pPr>
            <a:r>
              <a:rPr lang="en-US" sz="1500" b="1" dirty="0" smtClean="0"/>
              <a:t>Rural Education Achievement Program</a:t>
            </a:r>
          </a:p>
          <a:p>
            <a:pPr algn="ctr" eaLnBrk="1" hangingPunct="1">
              <a:buFont typeface="Arial" charset="0"/>
              <a:buNone/>
            </a:pPr>
            <a:r>
              <a:rPr lang="en-US" sz="1500" b="1" dirty="0" smtClean="0"/>
              <a:t>School Improvement  </a:t>
            </a:r>
          </a:p>
          <a:p>
            <a:pPr algn="ctr" eaLnBrk="1" hangingPunct="1">
              <a:buFont typeface="Arial" charset="0"/>
              <a:buNone/>
            </a:pPr>
            <a:r>
              <a:rPr lang="en-US" sz="1500" b="1" dirty="0" smtClean="0"/>
              <a:t>Federal Programs</a:t>
            </a:r>
            <a:endParaRPr lang="en-US" sz="1500" b="1" dirty="0" smtClean="0"/>
          </a:p>
          <a:p>
            <a:pPr algn="ctr" eaLnBrk="1" hangingPunct="1">
              <a:buFont typeface="Arial" charset="0"/>
              <a:buNone/>
            </a:pPr>
            <a:r>
              <a:rPr lang="en-US" sz="1500" b="1" dirty="0" smtClean="0">
                <a:hlinkClick r:id="rId3"/>
              </a:rPr>
              <a:t>cbuesche@doe.k12.ga.us</a:t>
            </a:r>
            <a:endParaRPr lang="en-US" sz="1500" b="1" dirty="0" smtClean="0"/>
          </a:p>
          <a:p>
            <a:pPr algn="ctr" eaLnBrk="1" hangingPunct="1">
              <a:buFont typeface="Arial" charset="0"/>
              <a:buNone/>
            </a:pPr>
            <a:r>
              <a:rPr lang="en-US" sz="1500" b="1" dirty="0" smtClean="0"/>
              <a:t>(229) 561-4499</a:t>
            </a:r>
          </a:p>
          <a:p>
            <a:pPr eaLnBrk="1" hangingPunct="1"/>
            <a:endParaRPr lang="en-US" sz="2100" dirty="0" smtClean="0"/>
          </a:p>
          <a:p>
            <a:pPr eaLnBrk="1" hangingPunct="1">
              <a:buFontTx/>
              <a:buNone/>
            </a:pPr>
            <a:endParaRPr lang="en-US" sz="2100" dirty="0" smtClean="0"/>
          </a:p>
        </p:txBody>
      </p:sp>
      <p:sp>
        <p:nvSpPr>
          <p:cNvPr id="2" name="Slide Number Placeholder 1"/>
          <p:cNvSpPr>
            <a:spLocks noGrp="1"/>
          </p:cNvSpPr>
          <p:nvPr>
            <p:ph type="sldNum" sz="quarter" idx="11"/>
          </p:nvPr>
        </p:nvSpPr>
        <p:spPr/>
        <p:txBody>
          <a:bodyPr/>
          <a:lstStyle/>
          <a:p>
            <a:pPr>
              <a:defRPr/>
            </a:pPr>
            <a:fld id="{B2295BE7-43CE-4E79-9785-E1CD75837F3D}" type="slidenum">
              <a:rPr lang="en-US" smtClean="0"/>
              <a:pPr>
                <a:defRPr/>
              </a:pPr>
              <a:t>64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fade">
                                      <p:cBhvr>
                                        <p:cTn id="12" dur="2000"/>
                                        <p:tgtEl>
                                          <p:spTgt spid="1064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1" end="1"/>
                                            </p:txEl>
                                          </p:spTgt>
                                        </p:tgtEl>
                                        <p:attrNameLst>
                                          <p:attrName>style.visibility</p:attrName>
                                        </p:attrNameLst>
                                      </p:cBhvr>
                                      <p:to>
                                        <p:strVal val="visible"/>
                                      </p:to>
                                    </p:set>
                                    <p:animEffect transition="in" filter="fade">
                                      <p:cBhvr>
                                        <p:cTn id="17" dur="2000"/>
                                        <p:tgtEl>
                                          <p:spTgt spid="1064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9">
                                            <p:txEl>
                                              <p:pRg st="2" end="2"/>
                                            </p:txEl>
                                          </p:spTgt>
                                        </p:tgtEl>
                                        <p:attrNameLst>
                                          <p:attrName>style.visibility</p:attrName>
                                        </p:attrNameLst>
                                      </p:cBhvr>
                                      <p:to>
                                        <p:strVal val="visible"/>
                                      </p:to>
                                    </p:set>
                                    <p:animEffect transition="in" filter="fade">
                                      <p:cBhvr>
                                        <p:cTn id="22" dur="2000"/>
                                        <p:tgtEl>
                                          <p:spTgt spid="1064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Effect transition="in" filter="fade">
                                      <p:cBhvr>
                                        <p:cTn id="27" dur="2000"/>
                                        <p:tgtEl>
                                          <p:spTgt spid="1064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6499">
                                            <p:txEl>
                                              <p:pRg st="4" end="4"/>
                                            </p:txEl>
                                          </p:spTgt>
                                        </p:tgtEl>
                                        <p:attrNameLst>
                                          <p:attrName>style.visibility</p:attrName>
                                        </p:attrNameLst>
                                      </p:cBhvr>
                                      <p:to>
                                        <p:strVal val="visible"/>
                                      </p:to>
                                    </p:set>
                                    <p:animEffect transition="in" filter="fade">
                                      <p:cBhvr>
                                        <p:cTn id="32" dur="2000"/>
                                        <p:tgtEl>
                                          <p:spTgt spid="1064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Effect transition="in" filter="fade">
                                      <p:cBhvr>
                                        <p:cTn id="37" dur="2000"/>
                                        <p:tgtEl>
                                          <p:spTgt spid="1064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6499">
                                            <p:txEl>
                                              <p:pRg st="6" end="6"/>
                                            </p:txEl>
                                          </p:spTgt>
                                        </p:tgtEl>
                                        <p:attrNameLst>
                                          <p:attrName>style.visibility</p:attrName>
                                        </p:attrNameLst>
                                      </p:cBhvr>
                                      <p:to>
                                        <p:strVal val="visible"/>
                                      </p:to>
                                    </p:set>
                                    <p:animEffect transition="in" filter="fade">
                                      <p:cBhvr>
                                        <p:cTn id="42" dur="2000"/>
                                        <p:tgtEl>
                                          <p:spTgt spid="10649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6499">
                                            <p:txEl>
                                              <p:pRg st="7" end="7"/>
                                            </p:txEl>
                                          </p:spTgt>
                                        </p:tgtEl>
                                        <p:attrNameLst>
                                          <p:attrName>style.visibility</p:attrName>
                                        </p:attrNameLst>
                                      </p:cBhvr>
                                      <p:to>
                                        <p:strVal val="visible"/>
                                      </p:to>
                                    </p:set>
                                    <p:animEffect transition="in" filter="fade">
                                      <p:cBhvr>
                                        <p:cTn id="47" dur="2000"/>
                                        <p:tgtEl>
                                          <p:spTgt spid="106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Purpose of Title VI, Part B</a:t>
            </a:r>
          </a:p>
        </p:txBody>
      </p:sp>
      <p:sp>
        <p:nvSpPr>
          <p:cNvPr id="2" name="Content Placeholder 1"/>
          <p:cNvSpPr>
            <a:spLocks noGrp="1"/>
          </p:cNvSpPr>
          <p:nvPr>
            <p:ph idx="1"/>
          </p:nvPr>
        </p:nvSpPr>
        <p:spPr>
          <a:xfrm>
            <a:off x="347663" y="1173163"/>
            <a:ext cx="6254750" cy="3189287"/>
          </a:xfrm>
        </p:spPr>
        <p:txBody>
          <a:bodyPr/>
          <a:lstStyle/>
          <a:p>
            <a:pPr marL="456347" indent="-456347" defTabSz="684520">
              <a:lnSpc>
                <a:spcPct val="80000"/>
              </a:lnSpc>
              <a:spcBef>
                <a:spcPct val="0"/>
              </a:spcBef>
              <a:buFont typeface="Arial" charset="0"/>
              <a:buNone/>
              <a:defRPr/>
            </a:pPr>
            <a:r>
              <a:rPr lang="en-US" b="1" kern="0" dirty="0">
                <a:solidFill>
                  <a:srgbClr val="000000"/>
                </a:solidFill>
              </a:rPr>
              <a:t>Title VI, Part B, Rural Education (REAP</a:t>
            </a:r>
            <a:r>
              <a:rPr lang="en-US" b="1" kern="0" dirty="0" smtClean="0">
                <a:solidFill>
                  <a:srgbClr val="000000"/>
                </a:solidFill>
              </a:rPr>
              <a:t>)</a:t>
            </a:r>
          </a:p>
          <a:p>
            <a:pPr marL="456347" indent="-456347" defTabSz="684520" eaLnBrk="1" hangingPunct="1">
              <a:lnSpc>
                <a:spcPct val="80000"/>
              </a:lnSpc>
              <a:buFont typeface="Arial" charset="0"/>
              <a:buNone/>
              <a:defRPr/>
            </a:pPr>
            <a:endParaRPr lang="en-US" sz="1400" b="1" kern="0" dirty="0" smtClean="0">
              <a:solidFill>
                <a:srgbClr val="000000"/>
              </a:solidFill>
            </a:endParaRPr>
          </a:p>
          <a:p>
            <a:pPr indent="-215101" defTabSz="684520" eaLnBrk="1" hangingPunct="1">
              <a:lnSpc>
                <a:spcPct val="80000"/>
              </a:lnSpc>
              <a:defRPr/>
            </a:pPr>
            <a:r>
              <a:rPr lang="en-US" b="1" kern="0" dirty="0" smtClean="0">
                <a:solidFill>
                  <a:srgbClr val="000000"/>
                </a:solidFill>
              </a:rPr>
              <a:t>REAP </a:t>
            </a:r>
            <a:r>
              <a:rPr lang="en-US" b="1" kern="0" dirty="0">
                <a:solidFill>
                  <a:srgbClr val="000000"/>
                </a:solidFill>
              </a:rPr>
              <a:t>is designed to assist rural </a:t>
            </a:r>
            <a:r>
              <a:rPr lang="en-US" b="1" kern="0" dirty="0" smtClean="0">
                <a:solidFill>
                  <a:srgbClr val="000000"/>
                </a:solidFill>
              </a:rPr>
              <a:t>LEAs </a:t>
            </a:r>
            <a:r>
              <a:rPr lang="en-US" b="1" kern="0" dirty="0">
                <a:solidFill>
                  <a:srgbClr val="000000"/>
                </a:solidFill>
              </a:rPr>
              <a:t>in using federal resources more effectively to improve the quality of instruction and student academic achievement. </a:t>
            </a:r>
            <a:endParaRPr lang="en-US" b="1" kern="0" dirty="0" smtClean="0">
              <a:solidFill>
                <a:srgbClr val="000000"/>
              </a:solidFill>
            </a:endParaRPr>
          </a:p>
          <a:p>
            <a:pPr eaLnBrk="1" hangingPunct="1">
              <a:defRPr/>
            </a:pPr>
            <a:r>
              <a:rPr lang="en-US" b="1" dirty="0">
                <a:solidFill>
                  <a:prstClr val="black"/>
                </a:solidFill>
              </a:rPr>
              <a:t>Rural </a:t>
            </a:r>
            <a:r>
              <a:rPr lang="en-US" b="1" dirty="0" smtClean="0">
                <a:solidFill>
                  <a:prstClr val="black"/>
                </a:solidFill>
              </a:rPr>
              <a:t>education </a:t>
            </a:r>
            <a:r>
              <a:rPr lang="en-US" b="1" dirty="0">
                <a:solidFill>
                  <a:prstClr val="black"/>
                </a:solidFill>
              </a:rPr>
              <a:t>identified as an initiative and priority of the President and Secretary of Education.</a:t>
            </a:r>
          </a:p>
          <a:p>
            <a:pPr marL="456347" indent="-456347" defTabSz="684520" eaLnBrk="1" hangingPunct="1">
              <a:lnSpc>
                <a:spcPct val="80000"/>
              </a:lnSpc>
              <a:buFont typeface="Arial" charset="0"/>
              <a:buNone/>
              <a:defRPr/>
            </a:pPr>
            <a:endParaRPr lang="en-US" sz="2100" b="1" kern="0" dirty="0">
              <a:solidFill>
                <a:srgbClr val="000000"/>
              </a:solidFill>
              <a:latin typeface="Arial Narrow"/>
            </a:endParaRPr>
          </a:p>
          <a:p>
            <a:pPr marL="456347" indent="-456347" defTabSz="684520" eaLnBrk="1" hangingPunct="1">
              <a:lnSpc>
                <a:spcPct val="80000"/>
              </a:lnSpc>
              <a:buFont typeface="Arial" charset="0"/>
              <a:buNone/>
              <a:defRPr/>
            </a:pPr>
            <a:r>
              <a:rPr lang="en-US" sz="1800" b="1" kern="0" dirty="0">
                <a:solidFill>
                  <a:srgbClr val="000000"/>
                </a:solidFill>
                <a:latin typeface="Arial Narrow"/>
              </a:rPr>
              <a:t> </a:t>
            </a: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endParaRPr lang="en-US" sz="3000" smtClean="0"/>
          </a:p>
        </p:txBody>
      </p:sp>
      <p:sp>
        <p:nvSpPr>
          <p:cNvPr id="2" name="Content Placeholder 1"/>
          <p:cNvSpPr>
            <a:spLocks noGrp="1"/>
          </p:cNvSpPr>
          <p:nvPr>
            <p:ph idx="1"/>
          </p:nvPr>
        </p:nvSpPr>
        <p:spPr>
          <a:xfrm>
            <a:off x="347663" y="1173163"/>
            <a:ext cx="6254750" cy="3189287"/>
          </a:xfrm>
        </p:spPr>
        <p:txBody>
          <a:bodyPr anchor="ctr"/>
          <a:lstStyle/>
          <a:p>
            <a:pPr marL="456347" indent="-456347" algn="ctr" defTabSz="684520" eaLnBrk="1" hangingPunct="1">
              <a:lnSpc>
                <a:spcPct val="80000"/>
              </a:lnSpc>
              <a:buFont typeface="Arial" charset="0"/>
              <a:buNone/>
              <a:defRPr/>
            </a:pPr>
            <a:r>
              <a:rPr lang="en-US" sz="3300" b="1" kern="0" dirty="0">
                <a:solidFill>
                  <a:srgbClr val="000000"/>
                </a:solidFill>
              </a:rPr>
              <a:t>ELIGIBILITY</a:t>
            </a: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3038" y="201613"/>
            <a:ext cx="6661150" cy="838200"/>
          </a:xfrm>
        </p:spPr>
        <p:txBody>
          <a:bodyPr/>
          <a:lstStyle/>
          <a:p>
            <a:pPr eaLnBrk="1" hangingPunct="1"/>
            <a:r>
              <a:rPr lang="en-US" sz="3000" smtClean="0"/>
              <a:t>Eligibility</a:t>
            </a:r>
          </a:p>
        </p:txBody>
      </p:sp>
      <p:sp>
        <p:nvSpPr>
          <p:cNvPr id="2" name="Content Placeholder 1"/>
          <p:cNvSpPr>
            <a:spLocks noGrp="1"/>
          </p:cNvSpPr>
          <p:nvPr>
            <p:ph idx="1"/>
          </p:nvPr>
        </p:nvSpPr>
        <p:spPr>
          <a:xfrm>
            <a:off x="347663" y="1173163"/>
            <a:ext cx="6254750" cy="3189287"/>
          </a:xfrm>
        </p:spPr>
        <p:txBody>
          <a:bodyPr/>
          <a:lstStyle/>
          <a:p>
            <a:pPr marL="456347" indent="-456347" defTabSz="684520" eaLnBrk="1" hangingPunct="1">
              <a:lnSpc>
                <a:spcPct val="80000"/>
              </a:lnSpc>
              <a:buFont typeface="Arial" charset="0"/>
              <a:buNone/>
              <a:defRPr/>
            </a:pPr>
            <a:r>
              <a:rPr lang="en-US" b="1" kern="0" dirty="0">
                <a:solidFill>
                  <a:srgbClr val="000000"/>
                </a:solidFill>
              </a:rPr>
              <a:t>REAP consists of two separate programs</a:t>
            </a:r>
            <a:r>
              <a:rPr lang="en-US" b="1" kern="0" dirty="0" smtClean="0">
                <a:solidFill>
                  <a:srgbClr val="000000"/>
                </a:solidFill>
              </a:rPr>
              <a:t>:</a:t>
            </a:r>
          </a:p>
          <a:p>
            <a:pPr marL="456347" indent="-456347" defTabSz="684520" eaLnBrk="1" hangingPunct="1">
              <a:lnSpc>
                <a:spcPct val="80000"/>
              </a:lnSpc>
              <a:buFont typeface="Arial" charset="0"/>
              <a:buNone/>
              <a:defRPr/>
            </a:pPr>
            <a:endParaRPr lang="en-US" b="1" kern="0" dirty="0" smtClean="0">
              <a:solidFill>
                <a:srgbClr val="000000"/>
              </a:solidFill>
            </a:endParaRPr>
          </a:p>
          <a:p>
            <a:pPr defTabSz="684520" eaLnBrk="1" hangingPunct="1">
              <a:lnSpc>
                <a:spcPct val="80000"/>
              </a:lnSpc>
              <a:defRPr/>
            </a:pPr>
            <a:r>
              <a:rPr lang="en-US" sz="2100" b="1" kern="0" dirty="0">
                <a:solidFill>
                  <a:srgbClr val="000000"/>
                </a:solidFill>
              </a:rPr>
              <a:t>Small, Rural School Achievement (SRSA) </a:t>
            </a:r>
            <a:r>
              <a:rPr lang="en-US" sz="2100" b="1" i="1" kern="0" dirty="0">
                <a:solidFill>
                  <a:srgbClr val="000000"/>
                </a:solidFill>
              </a:rPr>
              <a:t>[Section 6211]</a:t>
            </a:r>
          </a:p>
          <a:p>
            <a:pPr marL="0" indent="0" defTabSz="684520" eaLnBrk="1" hangingPunct="1">
              <a:lnSpc>
                <a:spcPct val="80000"/>
              </a:lnSpc>
              <a:buFont typeface="Arial" charset="0"/>
              <a:buNone/>
              <a:defRPr/>
            </a:pPr>
            <a:endParaRPr lang="en-US" sz="2100" b="1" i="1" kern="0" dirty="0">
              <a:solidFill>
                <a:srgbClr val="000000"/>
              </a:solidFill>
            </a:endParaRPr>
          </a:p>
          <a:p>
            <a:pPr defTabSz="684520" eaLnBrk="1" hangingPunct="1">
              <a:lnSpc>
                <a:spcPct val="80000"/>
              </a:lnSpc>
              <a:defRPr/>
            </a:pPr>
            <a:r>
              <a:rPr lang="en-US" sz="2100" b="1" kern="0" dirty="0">
                <a:solidFill>
                  <a:srgbClr val="000000"/>
                </a:solidFill>
              </a:rPr>
              <a:t>Rural and Low-Income Schools (RLIS) </a:t>
            </a:r>
            <a:r>
              <a:rPr lang="en-US" sz="2100" b="1" i="1" kern="0" dirty="0">
                <a:solidFill>
                  <a:srgbClr val="000000"/>
                </a:solidFill>
              </a:rPr>
              <a:t>[Section 6221]</a:t>
            </a:r>
          </a:p>
          <a:p>
            <a:pPr marL="456347" indent="-456347" defTabSz="684520" eaLnBrk="1" hangingPunct="1">
              <a:lnSpc>
                <a:spcPct val="80000"/>
              </a:lnSpc>
              <a:buFont typeface="Arial" charset="0"/>
              <a:buNone/>
              <a:defRPr/>
            </a:pPr>
            <a:endParaRPr lang="en-US" b="1" kern="0" dirty="0" smtClean="0">
              <a:solidFill>
                <a:srgbClr val="000000"/>
              </a:solidFill>
            </a:endParaRPr>
          </a:p>
          <a:p>
            <a:pPr marL="299477" lvl="1" indent="0" defTabSz="684520" eaLnBrk="1" hangingPunct="1">
              <a:lnSpc>
                <a:spcPct val="80000"/>
              </a:lnSpc>
              <a:buFont typeface="Arial" charset="0"/>
              <a:buNone/>
              <a:defRPr/>
            </a:pPr>
            <a:r>
              <a:rPr lang="en-US" b="1" kern="0" dirty="0" smtClean="0">
                <a:solidFill>
                  <a:srgbClr val="000000"/>
                </a:solidFill>
              </a:rPr>
              <a:t>Local </a:t>
            </a:r>
            <a:r>
              <a:rPr lang="en-US" b="1" kern="0" dirty="0">
                <a:solidFill>
                  <a:srgbClr val="000000"/>
                </a:solidFill>
              </a:rPr>
              <a:t>e</a:t>
            </a:r>
            <a:r>
              <a:rPr lang="en-US" b="1" kern="0" dirty="0" smtClean="0">
                <a:solidFill>
                  <a:srgbClr val="000000"/>
                </a:solidFill>
              </a:rPr>
              <a:t>ducational </a:t>
            </a:r>
            <a:r>
              <a:rPr lang="en-US" b="1" kern="0" dirty="0">
                <a:solidFill>
                  <a:srgbClr val="000000"/>
                </a:solidFill>
              </a:rPr>
              <a:t>a</a:t>
            </a:r>
            <a:r>
              <a:rPr lang="en-US" b="1" kern="0" dirty="0" smtClean="0">
                <a:solidFill>
                  <a:srgbClr val="000000"/>
                </a:solidFill>
              </a:rPr>
              <a:t>gencies </a:t>
            </a:r>
            <a:r>
              <a:rPr lang="en-US" b="1" kern="0" dirty="0">
                <a:solidFill>
                  <a:srgbClr val="000000"/>
                </a:solidFill>
              </a:rPr>
              <a:t>(LEAs) must meet </a:t>
            </a:r>
            <a:r>
              <a:rPr lang="en-US" b="1" kern="0" dirty="0" smtClean="0">
                <a:solidFill>
                  <a:srgbClr val="000000"/>
                </a:solidFill>
              </a:rPr>
              <a:t>specific criteria in order to be eligible for either of the two programs.</a:t>
            </a:r>
            <a:endParaRPr lang="en-US" b="1" kern="0" dirty="0">
              <a:solidFill>
                <a:srgbClr val="000000"/>
              </a:solidFill>
            </a:endParaRPr>
          </a:p>
          <a:p>
            <a:pPr>
              <a:defRPr/>
            </a:pPr>
            <a:endParaRPr lang="en-US" dirty="0"/>
          </a:p>
        </p:txBody>
      </p:sp>
      <p:sp>
        <p:nvSpPr>
          <p:cNvPr id="3" name="Slide Number Placeholder 2"/>
          <p:cNvSpPr>
            <a:spLocks noGrp="1"/>
          </p:cNvSpPr>
          <p:nvPr>
            <p:ph type="sldNum" sz="quarter" idx="11"/>
          </p:nvPr>
        </p:nvSpPr>
        <p:spPr/>
        <p:txBody>
          <a:bodyPr/>
          <a:lstStyle/>
          <a:p>
            <a:pPr>
              <a:defRPr/>
            </a:pPr>
            <a:fld id="{B2295BE7-43CE-4E79-9785-E1CD75837F3D}" type="slidenum">
              <a:rPr lang="en-US" smtClean="0"/>
              <a:pPr>
                <a:defRPr/>
              </a:pPr>
              <a:t>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 Presentation Template - John Barge</Template>
  <TotalTime>385</TotalTime>
  <Words>2726</Words>
  <Application>Microsoft Office PowerPoint</Application>
  <PresentationFormat>Custom</PresentationFormat>
  <Paragraphs>498</Paragraphs>
  <Slides>64</Slides>
  <Notes>39</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GaDOE Presentation Template - John Barge</vt:lpstr>
      <vt:lpstr>1_GaDOE Presentation Template - John Barge</vt:lpstr>
      <vt:lpstr>2_GaDOE Presentation Template - John Barge</vt:lpstr>
      <vt:lpstr>Essential Components of  Title VI, Part B</vt:lpstr>
      <vt:lpstr>Contents</vt:lpstr>
      <vt:lpstr>Contents</vt:lpstr>
      <vt:lpstr>Contents</vt:lpstr>
      <vt:lpstr>PowerPoint Presentation</vt:lpstr>
      <vt:lpstr>Purpose of Title VI, Part B</vt:lpstr>
      <vt:lpstr>Purpose of Title VI, Part B</vt:lpstr>
      <vt:lpstr>PowerPoint Presentation</vt:lpstr>
      <vt:lpstr>Eligibility</vt:lpstr>
      <vt:lpstr>SRSA</vt:lpstr>
      <vt:lpstr>SRSA</vt:lpstr>
      <vt:lpstr>RLIS</vt:lpstr>
      <vt:lpstr>RLIS</vt:lpstr>
      <vt:lpstr>PowerPoint Presentation</vt:lpstr>
      <vt:lpstr>FUND THE PLAN</vt:lpstr>
      <vt:lpstr>PowerPoint Presentation</vt:lpstr>
      <vt:lpstr>COORDINATION</vt:lpstr>
      <vt:lpstr>PowerPoint Presentation</vt:lpstr>
      <vt:lpstr>ALLOCATIONS</vt:lpstr>
      <vt:lpstr>PowerPoint Presentation</vt:lpstr>
      <vt:lpstr>PowerPoint Presentation</vt:lpstr>
      <vt:lpstr>SRSA</vt:lpstr>
      <vt:lpstr>SRSA</vt:lpstr>
      <vt:lpstr>SRSA</vt:lpstr>
      <vt:lpstr>SRSA</vt:lpstr>
      <vt:lpstr>SRSA</vt:lpstr>
      <vt:lpstr>SRSA</vt:lpstr>
      <vt:lpstr>PowerPoint Presentation</vt:lpstr>
      <vt:lpstr>RLIS</vt:lpstr>
      <vt:lpstr>RLIS</vt:lpstr>
      <vt:lpstr>Supplement Not Supplant </vt:lpstr>
      <vt:lpstr>Supplement Not Supplant  </vt:lpstr>
      <vt:lpstr>Supplement Not Supplant  </vt:lpstr>
      <vt:lpstr>Supplement Not Supplant  </vt:lpstr>
      <vt:lpstr>Supplement Not Supplant  </vt:lpstr>
      <vt:lpstr>Supplement Not Supplant  </vt:lpstr>
      <vt:lpstr>Supplement Not Supplant  </vt:lpstr>
      <vt:lpstr>PowerPoint Presentation</vt:lpstr>
      <vt:lpstr>Original Budgets Due October 30 Budget Pages </vt:lpstr>
      <vt:lpstr>Originals Budgets Due October 30 Rural Education Initiative Page</vt:lpstr>
      <vt:lpstr>INDIRECT COST</vt:lpstr>
      <vt:lpstr>SINGLE AUDIT COST</vt:lpstr>
      <vt:lpstr>BUDGET AMENDMENTS</vt:lpstr>
      <vt:lpstr>PowerPoint Presentation</vt:lpstr>
      <vt:lpstr>Education Department General  Administrative Regulations (EDGAR)</vt:lpstr>
      <vt:lpstr>Office of Management and Budget (OMB) Circulars</vt:lpstr>
      <vt:lpstr>PowerPoint Presentation</vt:lpstr>
      <vt:lpstr>CROSS FUNCTIONAL MONITORING</vt:lpstr>
      <vt:lpstr>CROSS FUNCTIONAL MONITORING</vt:lpstr>
      <vt:lpstr>CROSS FUNCTIONAL MONITORING</vt:lpstr>
      <vt:lpstr>Cross Functional Monitoring</vt:lpstr>
      <vt:lpstr>PowerPoint Presentation</vt:lpstr>
      <vt:lpstr>Annual Evaluation Report  Due October 30</vt:lpstr>
      <vt:lpstr>PowerPoint Presentation</vt:lpstr>
      <vt:lpstr>Georgia’s Flexibility Waiver</vt:lpstr>
      <vt:lpstr>Georgia’s Flexibility Waiver</vt:lpstr>
      <vt:lpstr>PowerPoint Presentation</vt:lpstr>
      <vt:lpstr>DATA COLLECTION TAB</vt:lpstr>
      <vt:lpstr>RURAL EDUCATION INITIATIVE TAB</vt:lpstr>
      <vt:lpstr>BUDGET PAGES</vt:lpstr>
      <vt:lpstr>AUDIT TRAILS</vt:lpstr>
      <vt:lpstr>Questions? </vt:lpstr>
      <vt:lpstr>Resources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Missy Smith</dc:creator>
  <cp:lastModifiedBy>GaDOE</cp:lastModifiedBy>
  <cp:revision>56</cp:revision>
  <cp:lastPrinted>2014-01-24T20:38:04Z</cp:lastPrinted>
  <dcterms:created xsi:type="dcterms:W3CDTF">2011-04-05T15:28:15Z</dcterms:created>
  <dcterms:modified xsi:type="dcterms:W3CDTF">2014-01-27T13:20:05Z</dcterms:modified>
</cp:coreProperties>
</file>