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73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Increasing Parent 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a virtual school setting and beyond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33697" y="5044966"/>
            <a:ext cx="403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Amy D. Wilcox</a:t>
            </a:r>
          </a:p>
          <a:p>
            <a:r>
              <a:rPr lang="en-US" dirty="0" smtClean="0"/>
              <a:t>Elementary School Assistant Principal &amp; Title I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Connect with friends?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6" y="663840"/>
            <a:ext cx="7055922" cy="47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Go to school?</a:t>
            </a:r>
          </a:p>
          <a:p>
            <a:r>
              <a:rPr lang="en-US" dirty="0" smtClean="0"/>
              <a:t>Only 6 States have no virtual Choice</a:t>
            </a:r>
          </a:p>
          <a:p>
            <a:pPr marL="0" indent="0">
              <a:buNone/>
            </a:pPr>
            <a:r>
              <a:rPr lang="en-US" dirty="0" smtClean="0"/>
              <a:t>(Parents for choice</a:t>
            </a:r>
          </a:p>
          <a:p>
            <a:pPr marL="0" indent="0">
              <a:buNone/>
            </a:pPr>
            <a:r>
              <a:rPr lang="en-US" dirty="0" smtClean="0"/>
              <a:t>In education)</a:t>
            </a:r>
          </a:p>
          <a:p>
            <a:pPr marL="0" indent="0">
              <a:buNone/>
            </a:pPr>
            <a:r>
              <a:rPr lang="en-US" sz="1400" dirty="0"/>
              <a:t>http://www.choiceineducation.org/policy-and-innovations/innovations-across-the-us/636-virtualonline-schools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6" y="1"/>
            <a:ext cx="6248400" cy="44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Meet your next boyfriend/girlfriend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32" y="637630"/>
            <a:ext cx="5212634" cy="2834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23" y="2399778"/>
            <a:ext cx="2819400" cy="26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So…why can’t get parents engaged in education in the same 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Create powerful online communities for parents, teachers, and other school staff to engage and collaborate!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Eric </a:t>
            </a:r>
            <a:r>
              <a:rPr lang="en-US" dirty="0" err="1" smtClean="0"/>
              <a:t>Sheninger</a:t>
            </a:r>
            <a:r>
              <a:rPr lang="en-US" dirty="0" smtClean="0"/>
              <a:t> aka “The Twitter Principal”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49" y="1751682"/>
            <a:ext cx="3294215" cy="3368408"/>
          </a:xfrm>
        </p:spPr>
      </p:pic>
      <p:sp>
        <p:nvSpPr>
          <p:cNvPr id="8" name="TextBox 7"/>
          <p:cNvSpPr txBox="1"/>
          <p:nvPr/>
        </p:nvSpPr>
        <p:spPr>
          <a:xfrm>
            <a:off x="429658" y="2357610"/>
            <a:ext cx="2919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 school leader, Eric believes that effective communication, listening, support, shared decision making and the integration of technology are essential elements necessary to transform school culture.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75364" y="2357610"/>
            <a:ext cx="2291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Uses social media to engage families in the learning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If we are to truly improve our practice, we must focus our energy on solutions as opposed to excuses!</a:t>
            </a:r>
          </a:p>
          <a:p>
            <a:pPr lvl="1"/>
            <a:r>
              <a:rPr lang="en-US" dirty="0" smtClean="0"/>
              <a:t>Eric </a:t>
            </a:r>
            <a:r>
              <a:rPr lang="en-US" dirty="0" err="1" smtClean="0"/>
              <a:t>Sheninger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involvement at GACA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04192" y="2052935"/>
            <a:ext cx="55053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972" y="4254268"/>
            <a:ext cx="10854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8" y="1837765"/>
            <a:ext cx="500489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had to think “outside the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As a virtual school, there was no roadmap to where we wanted to go.</a:t>
            </a:r>
          </a:p>
          <a:p>
            <a:r>
              <a:rPr lang="en-US" dirty="0" smtClean="0"/>
              <a:t>We believe that our parents and learning coaches are vitally important to the success of our school, but with no school building, how to we meet?</a:t>
            </a:r>
          </a:p>
          <a:p>
            <a:r>
              <a:rPr lang="en-US" dirty="0" smtClean="0"/>
              <a:t>What do we meet about?</a:t>
            </a:r>
          </a:p>
        </p:txBody>
      </p:sp>
    </p:spTree>
    <p:extLst>
      <p:ext uri="{BB962C8B-B14F-4D97-AF65-F5344CB8AC3E}">
        <p14:creationId xmlns:p14="http://schemas.microsoft.com/office/powerpoint/2010/main" val="31448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and second years?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62" y="1837765"/>
            <a:ext cx="2993395" cy="3219312"/>
          </a:xfrm>
        </p:spPr>
      </p:pic>
      <p:sp>
        <p:nvSpPr>
          <p:cNvPr id="5" name="TextBox 4"/>
          <p:cNvSpPr txBox="1"/>
          <p:nvPr/>
        </p:nvSpPr>
        <p:spPr>
          <a:xfrm>
            <a:off x="550842" y="2335576"/>
            <a:ext cx="2644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not go as well as we would have liked!</a:t>
            </a:r>
          </a:p>
          <a:p>
            <a:endParaRPr lang="en-US" dirty="0"/>
          </a:p>
          <a:p>
            <a:r>
              <a:rPr lang="en-US" dirty="0" smtClean="0"/>
              <a:t>There was an idea of what we wanted and what we knew should be…but no real idea of what to do.</a:t>
            </a:r>
          </a:p>
          <a:p>
            <a:endParaRPr lang="en-US" dirty="0"/>
          </a:p>
          <a:p>
            <a:r>
              <a:rPr lang="en-US" dirty="0" smtClean="0"/>
              <a:t>The DOE came to visit and gave us some assistance.</a:t>
            </a:r>
          </a:p>
        </p:txBody>
      </p:sp>
    </p:spTree>
    <p:extLst>
      <p:ext uri="{BB962C8B-B14F-4D97-AF65-F5344CB8AC3E}">
        <p14:creationId xmlns:p14="http://schemas.microsoft.com/office/powerpoint/2010/main" val="126662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Finally…our third year!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We created a roadmap of what we wanted.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We worked with parents on ideas and activities they were </a:t>
            </a:r>
            <a:r>
              <a:rPr lang="en-US" smtClean="0">
                <a:latin typeface="Comic Sans MS" panose="030F0702030302020204" pitchFamily="66" charset="0"/>
              </a:rPr>
              <a:t>interested in.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We shifted meetings online to different times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We encouraged all teachers to participate in these activities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1965-When Title I was created there was no mention of parent engagement or participation</a:t>
            </a:r>
          </a:p>
          <a:p>
            <a:r>
              <a:rPr lang="en-US" dirty="0" smtClean="0"/>
              <a:t>1966-Federal officials quickly saw the oversight and “encouraged” parental involvement</a:t>
            </a:r>
          </a:p>
          <a:p>
            <a:r>
              <a:rPr lang="en-US" dirty="0" smtClean="0"/>
              <a:t>1967-Local schools “required” parental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online meetings: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Parent to Parent</a:t>
            </a:r>
          </a:p>
          <a:p>
            <a:r>
              <a:rPr lang="en-US" dirty="0" smtClean="0"/>
              <a:t>Parent engagement meetings (monthly)</a:t>
            </a:r>
          </a:p>
          <a:p>
            <a:r>
              <a:rPr lang="en-US" dirty="0" smtClean="0"/>
              <a:t>Graduation meetings</a:t>
            </a:r>
          </a:p>
          <a:p>
            <a:r>
              <a:rPr lang="en-US" dirty="0" smtClean="0"/>
              <a:t>Learning Coach resource sessions</a:t>
            </a:r>
          </a:p>
          <a:p>
            <a:r>
              <a:rPr lang="en-US" dirty="0" smtClean="0"/>
              <a:t>Cram jams online</a:t>
            </a:r>
          </a:p>
          <a:p>
            <a:r>
              <a:rPr lang="en-US" dirty="0" smtClean="0"/>
              <a:t>Title I Meetings </a:t>
            </a:r>
          </a:p>
          <a:p>
            <a:pPr lvl="1"/>
            <a:r>
              <a:rPr lang="en-US" dirty="0" smtClean="0"/>
              <a:t>Development of the Parent/Teacher Compact</a:t>
            </a:r>
          </a:p>
          <a:p>
            <a:pPr lvl="1"/>
            <a:r>
              <a:rPr lang="en-US" dirty="0" smtClean="0"/>
              <a:t>Annual Title I Meeting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14" y="1671144"/>
            <a:ext cx="5262472" cy="37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5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 What?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Parent to Parent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25" y="392684"/>
            <a:ext cx="2079460" cy="245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19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Parent Engagement Meetings (Monthly)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45" y="2767931"/>
            <a:ext cx="2682681" cy="24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05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High School Graduation Meetings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83" y="417786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99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Learning Coach Resource meetings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00" y="2063396"/>
            <a:ext cx="1988147" cy="29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49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Cram </a:t>
            </a:r>
            <a:r>
              <a:rPr lang="en-US" smtClean="0"/>
              <a:t>Jams online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798" y="2591471"/>
            <a:ext cx="2548202" cy="32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22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Title I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Annual Title I meeting</a:t>
            </a:r>
          </a:p>
          <a:p>
            <a:r>
              <a:rPr lang="en-US" dirty="0" smtClean="0"/>
              <a:t>Reviewing the Parent teacher compact</a:t>
            </a:r>
          </a:p>
          <a:p>
            <a:r>
              <a:rPr lang="en-US" dirty="0" smtClean="0"/>
              <a:t>Title I Parent meeting</a:t>
            </a:r>
          </a:p>
          <a:p>
            <a:r>
              <a:rPr lang="en-US" dirty="0" smtClean="0"/>
              <a:t>Title I teacher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0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this work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Gotomeeting.com</a:t>
            </a:r>
          </a:p>
          <a:p>
            <a:r>
              <a:rPr lang="en-US" dirty="0" smtClean="0"/>
              <a:t>Skype</a:t>
            </a:r>
          </a:p>
          <a:p>
            <a:r>
              <a:rPr lang="en-US" dirty="0" err="1" smtClean="0"/>
              <a:t>ClassParrot</a:t>
            </a:r>
            <a:endParaRPr lang="en-US" dirty="0" smtClean="0"/>
          </a:p>
          <a:p>
            <a:r>
              <a:rPr lang="en-US" dirty="0" err="1" smtClean="0"/>
              <a:t>Freeconference</a:t>
            </a:r>
            <a:endParaRPr lang="en-US" dirty="0" smtClean="0"/>
          </a:p>
          <a:p>
            <a:r>
              <a:rPr lang="en-US" dirty="0" smtClean="0"/>
              <a:t>Google hangouts</a:t>
            </a:r>
          </a:p>
          <a:p>
            <a:pPr lvl="1"/>
            <a:r>
              <a:rPr lang="en-US" dirty="0" smtClean="0"/>
              <a:t>And more!!!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60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GACA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Short examples of various online meetings including:</a:t>
            </a:r>
          </a:p>
          <a:p>
            <a:pPr lvl="1"/>
            <a:r>
              <a:rPr lang="en-US" dirty="0" smtClean="0"/>
              <a:t>High school</a:t>
            </a:r>
          </a:p>
          <a:p>
            <a:pPr lvl="1"/>
            <a:r>
              <a:rPr lang="en-US" dirty="0" smtClean="0"/>
              <a:t>Middle</a:t>
            </a:r>
            <a:r>
              <a:rPr lang="en-US" dirty="0"/>
              <a:t> </a:t>
            </a:r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Elementary school</a:t>
            </a:r>
          </a:p>
          <a:p>
            <a:pPr lvl="1"/>
            <a:r>
              <a:rPr lang="en-US" dirty="0" smtClean="0"/>
              <a:t>Whole school</a:t>
            </a:r>
          </a:p>
          <a:p>
            <a:pPr lvl="1"/>
            <a:r>
              <a:rPr lang="en-US" dirty="0" smtClean="0"/>
              <a:t>Title I parent engagement meeting</a:t>
            </a:r>
          </a:p>
        </p:txBody>
      </p:sp>
    </p:spTree>
    <p:extLst>
      <p:ext uri="{BB962C8B-B14F-4D97-AF65-F5344CB8AC3E}">
        <p14:creationId xmlns:p14="http://schemas.microsoft.com/office/powerpoint/2010/main" val="372228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1978 Parent involvement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full sections amending law were dedicated to ensuring parents would be included in the governance of the Title I program.</a:t>
            </a:r>
          </a:p>
          <a:p>
            <a:pPr marL="0" indent="0">
              <a:buNone/>
            </a:pPr>
            <a:r>
              <a:rPr lang="en-US" dirty="0" smtClean="0"/>
              <a:t>Required parent involvement in “planning, implementation, and evaluation” of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 and NCLB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Defines parental involvement as “the participation of parents in regular, two way, and meaningful communication involving students academic learning and other school activities Ensuring that</a:t>
            </a:r>
          </a:p>
          <a:p>
            <a:pPr lvl="1"/>
            <a:r>
              <a:rPr lang="en-US" dirty="0" smtClean="0"/>
              <a:t>Parents play an active role in assisting their children’s learning</a:t>
            </a:r>
          </a:p>
          <a:p>
            <a:pPr lvl="1"/>
            <a:r>
              <a:rPr lang="en-US" dirty="0" smtClean="0"/>
              <a:t>Parents are encouraged to be active in their children’s education at school</a:t>
            </a:r>
          </a:p>
          <a:p>
            <a:pPr lvl="1"/>
            <a:r>
              <a:rPr lang="en-US" dirty="0" smtClean="0"/>
              <a:t>Parents are full partners in their children’s education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NCLB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Spells out the six key leverage points for parent involvement schools are required to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all agree!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Parent involvement is crucial to student and school success!</a:t>
            </a:r>
          </a:p>
          <a:p>
            <a:pPr lvl="2"/>
            <a:r>
              <a:rPr lang="en-US" dirty="0" smtClean="0"/>
              <a:t>“Schools with strong family engagement were ten times more likely to improve student learning gains in mathematics”</a:t>
            </a:r>
          </a:p>
          <a:p>
            <a:pPr lvl="3"/>
            <a:r>
              <a:rPr lang="en-US" dirty="0" smtClean="0"/>
              <a:t>(</a:t>
            </a:r>
            <a:r>
              <a:rPr lang="en-US" dirty="0" err="1" smtClean="0"/>
              <a:t>Bryk</a:t>
            </a:r>
            <a:r>
              <a:rPr lang="en-US" dirty="0" smtClean="0"/>
              <a:t>, </a:t>
            </a:r>
            <a:r>
              <a:rPr lang="en-US" dirty="0" err="1" smtClean="0"/>
              <a:t>sebring</a:t>
            </a:r>
            <a:r>
              <a:rPr lang="en-US" dirty="0" smtClean="0"/>
              <a:t>, </a:t>
            </a:r>
            <a:r>
              <a:rPr lang="en-US" dirty="0" err="1" smtClean="0"/>
              <a:t>allensworth</a:t>
            </a:r>
            <a:r>
              <a:rPr lang="en-US" dirty="0" smtClean="0"/>
              <a:t>, </a:t>
            </a:r>
            <a:r>
              <a:rPr lang="en-US" dirty="0" err="1" smtClean="0"/>
              <a:t>luppescu</a:t>
            </a:r>
            <a:r>
              <a:rPr lang="en-US" dirty="0" smtClean="0"/>
              <a:t> &amp; Easton, 2010).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Parents have changed, families have changed, students have changed!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in lifestyles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27" y="2063750"/>
            <a:ext cx="4672187" cy="3311525"/>
          </a:xfrm>
        </p:spPr>
      </p:pic>
    </p:spTree>
    <p:extLst>
      <p:ext uri="{BB962C8B-B14F-4D97-AF65-F5344CB8AC3E}">
        <p14:creationId xmlns:p14="http://schemas.microsoft.com/office/powerpoint/2010/main" val="29407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SHOP?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07" y="573985"/>
            <a:ext cx="4686300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78" y="206164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2016</TotalTime>
  <Words>659</Words>
  <Application>Microsoft Office PowerPoint</Application>
  <PresentationFormat>Widescreen</PresentationFormat>
  <Paragraphs>91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Aharoni</vt:lpstr>
      <vt:lpstr>Arial</vt:lpstr>
      <vt:lpstr>Comic Sans MS</vt:lpstr>
      <vt:lpstr>Impact</vt:lpstr>
      <vt:lpstr>Main Event</vt:lpstr>
      <vt:lpstr>Increasing Parent Engagement</vt:lpstr>
      <vt:lpstr>Historical Overview </vt:lpstr>
      <vt:lpstr>The 1978 Parent involvement amendments</vt:lpstr>
      <vt:lpstr>Title I and NCLB</vt:lpstr>
      <vt:lpstr>NCLB </vt:lpstr>
      <vt:lpstr>We all agree!</vt:lpstr>
      <vt:lpstr>What’s the problem?</vt:lpstr>
      <vt:lpstr>Shifts in lifestyles</vt:lpstr>
      <vt:lpstr>How do you?</vt:lpstr>
      <vt:lpstr>PowerPoint Presentation</vt:lpstr>
      <vt:lpstr>PowerPoint Presentation</vt:lpstr>
      <vt:lpstr>PowerPoint Presentation</vt:lpstr>
      <vt:lpstr>So…why can’t get parents engaged in education in the same way?</vt:lpstr>
      <vt:lpstr>Meet Eric Sheninger aka “The Twitter Principal”</vt:lpstr>
      <vt:lpstr>PowerPoint Presentation</vt:lpstr>
      <vt:lpstr>Parent involvement at GACA</vt:lpstr>
      <vt:lpstr>We had to think “outside the box”</vt:lpstr>
      <vt:lpstr>Our first and second years?</vt:lpstr>
      <vt:lpstr>Finally…our third year!</vt:lpstr>
      <vt:lpstr>Types of online meetings:</vt:lpstr>
      <vt:lpstr>Who? What? Why?</vt:lpstr>
      <vt:lpstr>PowerPoint Presentation</vt:lpstr>
      <vt:lpstr>PowerPoint Presentation</vt:lpstr>
      <vt:lpstr>PowerPoint Presentation</vt:lpstr>
      <vt:lpstr>PowerPoint Presentation</vt:lpstr>
      <vt:lpstr>Required Title I Meetings</vt:lpstr>
      <vt:lpstr>How can this work for me?</vt:lpstr>
      <vt:lpstr>Examples from GACA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Parent Engagement</dc:title>
  <dc:creator>Amy Wilcox</dc:creator>
  <cp:lastModifiedBy>Amy Wilcox</cp:lastModifiedBy>
  <cp:revision>23</cp:revision>
  <dcterms:created xsi:type="dcterms:W3CDTF">2014-01-22T15:33:00Z</dcterms:created>
  <dcterms:modified xsi:type="dcterms:W3CDTF">2014-02-04T14:25:17Z</dcterms:modified>
</cp:coreProperties>
</file>